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8" r:id="rId3"/>
    <p:sldId id="269" r:id="rId4"/>
    <p:sldId id="334" r:id="rId5"/>
    <p:sldId id="335" r:id="rId6"/>
    <p:sldId id="337" r:id="rId7"/>
    <p:sldId id="308" r:id="rId8"/>
    <p:sldId id="338" r:id="rId9"/>
    <p:sldId id="339" r:id="rId10"/>
    <p:sldId id="340" r:id="rId11"/>
    <p:sldId id="275" r:id="rId12"/>
    <p:sldId id="277" r:id="rId13"/>
    <p:sldId id="278" r:id="rId14"/>
    <p:sldId id="280" r:id="rId15"/>
    <p:sldId id="317" r:id="rId16"/>
    <p:sldId id="318" r:id="rId17"/>
    <p:sldId id="292" r:id="rId18"/>
    <p:sldId id="298" r:id="rId19"/>
    <p:sldId id="299" r:id="rId20"/>
    <p:sldId id="302" r:id="rId21"/>
    <p:sldId id="301" r:id="rId22"/>
    <p:sldId id="305" r:id="rId23"/>
    <p:sldId id="306" r:id="rId24"/>
    <p:sldId id="307" r:id="rId25"/>
    <p:sldId id="310" r:id="rId26"/>
    <p:sldId id="312" r:id="rId27"/>
    <p:sldId id="313" r:id="rId28"/>
    <p:sldId id="314" r:id="rId29"/>
    <p:sldId id="325" r:id="rId30"/>
    <p:sldId id="328" r:id="rId31"/>
    <p:sldId id="329" r:id="rId32"/>
    <p:sldId id="330" r:id="rId33"/>
    <p:sldId id="331" r:id="rId34"/>
    <p:sldId id="346" r:id="rId35"/>
    <p:sldId id="349" r:id="rId36"/>
    <p:sldId id="350" r:id="rId37"/>
    <p:sldId id="351" r:id="rId38"/>
    <p:sldId id="352" r:id="rId39"/>
    <p:sldId id="353" r:id="rId40"/>
    <p:sldId id="354" r:id="rId41"/>
    <p:sldId id="355" r:id="rId42"/>
    <p:sldId id="356" r:id="rId43"/>
    <p:sldId id="357" r:id="rId44"/>
    <p:sldId id="358" r:id="rId45"/>
    <p:sldId id="359" r:id="rId46"/>
    <p:sldId id="332" r:id="rId47"/>
    <p:sldId id="321" r:id="rId48"/>
    <p:sldId id="323" r:id="rId49"/>
    <p:sldId id="324" r:id="rId50"/>
    <p:sldId id="291" r:id="rId51"/>
    <p:sldId id="284" r:id="rId52"/>
    <p:sldId id="285" r:id="rId53"/>
    <p:sldId id="286" r:id="rId54"/>
    <p:sldId id="287" r:id="rId55"/>
    <p:sldId id="288" r:id="rId56"/>
    <p:sldId id="289" r:id="rId57"/>
    <p:sldId id="290" r:id="rId58"/>
    <p:sldId id="281" r:id="rId59"/>
    <p:sldId id="259" r:id="rId60"/>
    <p:sldId id="26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301"/>
    <a:srgbClr val="CF3E3E"/>
    <a:srgbClr val="2D3E50"/>
    <a:srgbClr val="E95024"/>
    <a:srgbClr val="F29200"/>
    <a:srgbClr val="FDC800"/>
    <a:srgbClr val="98BF0E"/>
    <a:srgbClr val="42A62A"/>
    <a:srgbClr val="2E2723"/>
    <a:srgbClr val="D1D8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EA76C-F132-4781-AF73-86F857767D9E}" v="297" dt="2022-12-20T15:13:59.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366" autoAdjust="0"/>
  </p:normalViewPr>
  <p:slideViewPr>
    <p:cSldViewPr snapToGrid="0" showGuides="1">
      <p:cViewPr>
        <p:scale>
          <a:sx n="50" d="100"/>
          <a:sy n="50" d="100"/>
        </p:scale>
        <p:origin x="1668" y="1128"/>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1DAEA76C-F132-4781-AF73-86F857767D9E}"/>
    <pc:docChg chg="undo custSel addSld delSld modSld">
      <pc:chgData name="Seth Petry-Johnson" userId="9311b3db184b81f9" providerId="LiveId" clId="{1DAEA76C-F132-4781-AF73-86F857767D9E}" dt="2022-12-20T15:14:04.516" v="2269" actId="13244"/>
      <pc:docMkLst>
        <pc:docMk/>
      </pc:docMkLst>
      <pc:sldChg chg="modSp mod">
        <pc:chgData name="Seth Petry-Johnson" userId="9311b3db184b81f9" providerId="LiveId" clId="{1DAEA76C-F132-4781-AF73-86F857767D9E}" dt="2022-12-19T20:47:14.862" v="1" actId="14429"/>
        <pc:sldMkLst>
          <pc:docMk/>
          <pc:sldMk cId="3745844504" sldId="325"/>
        </pc:sldMkLst>
        <pc:picChg chg="mod modVis">
          <ac:chgData name="Seth Petry-Johnson" userId="9311b3db184b81f9" providerId="LiveId" clId="{1DAEA76C-F132-4781-AF73-86F857767D9E}" dt="2022-12-19T20:47:14.862" v="1" actId="14429"/>
          <ac:picMkLst>
            <pc:docMk/>
            <pc:sldMk cId="3745844504" sldId="325"/>
            <ac:picMk id="15" creationId="{F746B25F-030E-0487-C9E1-08F888568A8D}"/>
          </ac:picMkLst>
        </pc:picChg>
      </pc:sldChg>
      <pc:sldChg chg="modSp mod">
        <pc:chgData name="Seth Petry-Johnson" userId="9311b3db184b81f9" providerId="LiveId" clId="{1DAEA76C-F132-4781-AF73-86F857767D9E}" dt="2022-12-19T20:47:33.723" v="4" actId="13244"/>
        <pc:sldMkLst>
          <pc:docMk/>
          <pc:sldMk cId="3240797847" sldId="328"/>
        </pc:sldMkLst>
        <pc:spChg chg="mod">
          <ac:chgData name="Seth Petry-Johnson" userId="9311b3db184b81f9" providerId="LiveId" clId="{1DAEA76C-F132-4781-AF73-86F857767D9E}" dt="2022-12-19T20:47:24.027" v="2" actId="962"/>
          <ac:spMkLst>
            <pc:docMk/>
            <pc:sldMk cId="3240797847" sldId="328"/>
            <ac:spMk id="2" creationId="{2C284493-B104-E611-9825-37B772FA00D2}"/>
          </ac:spMkLst>
        </pc:spChg>
        <pc:spChg chg="mod ord">
          <ac:chgData name="Seth Petry-Johnson" userId="9311b3db184b81f9" providerId="LiveId" clId="{1DAEA76C-F132-4781-AF73-86F857767D9E}" dt="2022-12-19T20:47:33.723" v="4" actId="13244"/>
          <ac:spMkLst>
            <pc:docMk/>
            <pc:sldMk cId="3240797847" sldId="328"/>
            <ac:spMk id="4" creationId="{2283EE67-3B3A-15C0-2CA9-7C97C7E848BF}"/>
          </ac:spMkLst>
        </pc:spChg>
      </pc:sldChg>
      <pc:sldChg chg="addSp delSp modSp mod modTransition">
        <pc:chgData name="Seth Petry-Johnson" userId="9311b3db184b81f9" providerId="LiveId" clId="{1DAEA76C-F132-4781-AF73-86F857767D9E}" dt="2022-12-19T20:52:20.107" v="325" actId="1035"/>
        <pc:sldMkLst>
          <pc:docMk/>
          <pc:sldMk cId="946432881" sldId="329"/>
        </pc:sldMkLst>
        <pc:spChg chg="del">
          <ac:chgData name="Seth Petry-Johnson" userId="9311b3db184b81f9" providerId="LiveId" clId="{1DAEA76C-F132-4781-AF73-86F857767D9E}" dt="2022-12-19T20:48:29.723" v="11" actId="478"/>
          <ac:spMkLst>
            <pc:docMk/>
            <pc:sldMk cId="946432881" sldId="329"/>
            <ac:spMk id="2" creationId="{2C284493-B104-E611-9825-37B772FA00D2}"/>
          </ac:spMkLst>
        </pc:spChg>
        <pc:spChg chg="del">
          <ac:chgData name="Seth Petry-Johnson" userId="9311b3db184b81f9" providerId="LiveId" clId="{1DAEA76C-F132-4781-AF73-86F857767D9E}" dt="2022-12-19T20:48:30.771" v="12" actId="478"/>
          <ac:spMkLst>
            <pc:docMk/>
            <pc:sldMk cId="946432881" sldId="329"/>
            <ac:spMk id="4" creationId="{2283EE67-3B3A-15C0-2CA9-7C97C7E848BF}"/>
          </ac:spMkLst>
        </pc:spChg>
        <pc:spChg chg="add mod ord">
          <ac:chgData name="Seth Petry-Johnson" userId="9311b3db184b81f9" providerId="LiveId" clId="{1DAEA76C-F132-4781-AF73-86F857767D9E}" dt="2022-12-19T20:48:39.853" v="14" actId="13244"/>
          <ac:spMkLst>
            <pc:docMk/>
            <pc:sldMk cId="946432881" sldId="329"/>
            <ac:spMk id="6" creationId="{99BDCF48-1F4E-919C-6E51-0EE8DB9545AC}"/>
          </ac:spMkLst>
        </pc:spChg>
        <pc:spChg chg="del mod">
          <ac:chgData name="Seth Petry-Johnson" userId="9311b3db184b81f9" providerId="LiveId" clId="{1DAEA76C-F132-4781-AF73-86F857767D9E}" dt="2022-12-19T20:51:49.658" v="226" actId="478"/>
          <ac:spMkLst>
            <pc:docMk/>
            <pc:sldMk cId="946432881" sldId="329"/>
            <ac:spMk id="8" creationId="{BED6F3C8-44BB-0E75-C96C-39D4A0CFF3A3}"/>
          </ac:spMkLst>
        </pc:spChg>
        <pc:spChg chg="del mod">
          <ac:chgData name="Seth Petry-Johnson" userId="9311b3db184b81f9" providerId="LiveId" clId="{1DAEA76C-F132-4781-AF73-86F857767D9E}" dt="2022-12-19T20:51:53.714" v="228" actId="478"/>
          <ac:spMkLst>
            <pc:docMk/>
            <pc:sldMk cId="946432881" sldId="329"/>
            <ac:spMk id="11" creationId="{536011F6-236E-966F-3756-369FE2203F21}"/>
          </ac:spMkLst>
        </pc:spChg>
        <pc:spChg chg="add mod ord">
          <ac:chgData name="Seth Petry-Johnson" userId="9311b3db184b81f9" providerId="LiveId" clId="{1DAEA76C-F132-4781-AF73-86F857767D9E}" dt="2022-12-19T20:48:39.853" v="14" actId="13244"/>
          <ac:spMkLst>
            <pc:docMk/>
            <pc:sldMk cId="946432881" sldId="329"/>
            <ac:spMk id="12" creationId="{F75C585A-66DF-DED4-5B24-D2318BBB623B}"/>
          </ac:spMkLst>
        </pc:spChg>
        <pc:spChg chg="add mod ord">
          <ac:chgData name="Seth Petry-Johnson" userId="9311b3db184b81f9" providerId="LiveId" clId="{1DAEA76C-F132-4781-AF73-86F857767D9E}" dt="2022-12-19T20:52:07.873" v="282" actId="1036"/>
          <ac:spMkLst>
            <pc:docMk/>
            <pc:sldMk cId="946432881" sldId="329"/>
            <ac:spMk id="23" creationId="{D124D2CA-02C7-4725-04EE-E9014ECB9E10}"/>
          </ac:spMkLst>
        </pc:spChg>
        <pc:spChg chg="add mod ord">
          <ac:chgData name="Seth Petry-Johnson" userId="9311b3db184b81f9" providerId="LiveId" clId="{1DAEA76C-F132-4781-AF73-86F857767D9E}" dt="2022-12-19T20:52:20.107" v="325" actId="1035"/>
          <ac:spMkLst>
            <pc:docMk/>
            <pc:sldMk cId="946432881" sldId="329"/>
            <ac:spMk id="25" creationId="{2C4BA9B0-F168-6063-6B17-CF4B7465105D}"/>
          </ac:spMkLst>
        </pc:spChg>
        <pc:picChg chg="del mod">
          <ac:chgData name="Seth Petry-Johnson" userId="9311b3db184b81f9" providerId="LiveId" clId="{1DAEA76C-F132-4781-AF73-86F857767D9E}" dt="2022-12-19T20:51:46.929" v="225" actId="478"/>
          <ac:picMkLst>
            <pc:docMk/>
            <pc:sldMk cId="946432881" sldId="329"/>
            <ac:picMk id="7" creationId="{8AEED3BF-6D6B-EA3A-D0B9-48377FF972F6}"/>
          </ac:picMkLst>
        </pc:picChg>
        <pc:picChg chg="del">
          <ac:chgData name="Seth Petry-Johnson" userId="9311b3db184b81f9" providerId="LiveId" clId="{1DAEA76C-F132-4781-AF73-86F857767D9E}" dt="2022-12-19T20:51:55.610" v="229" actId="478"/>
          <ac:picMkLst>
            <pc:docMk/>
            <pc:sldMk cId="946432881" sldId="329"/>
            <ac:picMk id="10" creationId="{00BE4D35-CB49-7733-E81E-1CEB008EB293}"/>
          </ac:picMkLst>
        </pc:picChg>
        <pc:picChg chg="del">
          <ac:chgData name="Seth Petry-Johnson" userId="9311b3db184b81f9" providerId="LiveId" clId="{1DAEA76C-F132-4781-AF73-86F857767D9E}" dt="2022-12-19T20:48:28.442" v="10" actId="478"/>
          <ac:picMkLst>
            <pc:docMk/>
            <pc:sldMk cId="946432881" sldId="329"/>
            <ac:picMk id="13" creationId="{579E243C-89BF-675A-D9BD-CD49D0AA5460}"/>
          </ac:picMkLst>
        </pc:picChg>
        <pc:picChg chg="add mod ord">
          <ac:chgData name="Seth Petry-Johnson" userId="9311b3db184b81f9" providerId="LiveId" clId="{1DAEA76C-F132-4781-AF73-86F857767D9E}" dt="2022-12-19T20:48:39.853" v="14" actId="13244"/>
          <ac:picMkLst>
            <pc:docMk/>
            <pc:sldMk cId="946432881" sldId="329"/>
            <ac:picMk id="14" creationId="{17CEF508-3206-66DC-F0D5-E13FE710767A}"/>
          </ac:picMkLst>
        </pc:picChg>
        <pc:picChg chg="add mod ord">
          <ac:chgData name="Seth Petry-Johnson" userId="9311b3db184b81f9" providerId="LiveId" clId="{1DAEA76C-F132-4781-AF73-86F857767D9E}" dt="2022-12-19T20:52:15.148" v="307" actId="1036"/>
          <ac:picMkLst>
            <pc:docMk/>
            <pc:sldMk cId="946432881" sldId="329"/>
            <ac:picMk id="18" creationId="{65E1EBCF-1CF9-2304-F967-8FC6AE06FFA0}"/>
          </ac:picMkLst>
        </pc:picChg>
        <pc:picChg chg="add mod ord">
          <ac:chgData name="Seth Petry-Johnson" userId="9311b3db184b81f9" providerId="LiveId" clId="{1DAEA76C-F132-4781-AF73-86F857767D9E}" dt="2022-12-19T20:52:20.107" v="325" actId="1035"/>
          <ac:picMkLst>
            <pc:docMk/>
            <pc:sldMk cId="946432881" sldId="329"/>
            <ac:picMk id="24" creationId="{BD1E186B-2AF9-1D97-EA6F-FC3E6D9B6B68}"/>
          </ac:picMkLst>
        </pc:picChg>
      </pc:sldChg>
      <pc:sldChg chg="addSp delSp modSp mod">
        <pc:chgData name="Seth Petry-Johnson" userId="9311b3db184b81f9" providerId="LiveId" clId="{1DAEA76C-F132-4781-AF73-86F857767D9E}" dt="2022-12-19T20:51:32.203" v="224" actId="1036"/>
        <pc:sldMkLst>
          <pc:docMk/>
          <pc:sldMk cId="917115685" sldId="330"/>
        </pc:sldMkLst>
        <pc:spChg chg="del mod">
          <ac:chgData name="Seth Petry-Johnson" userId="9311b3db184b81f9" providerId="LiveId" clId="{1DAEA76C-F132-4781-AF73-86F857767D9E}" dt="2022-12-19T20:49:14.307" v="19" actId="478"/>
          <ac:spMkLst>
            <pc:docMk/>
            <pc:sldMk cId="917115685" sldId="330"/>
            <ac:spMk id="2" creationId="{2C284493-B104-E611-9825-37B772FA00D2}"/>
          </ac:spMkLst>
        </pc:spChg>
        <pc:spChg chg="del">
          <ac:chgData name="Seth Petry-Johnson" userId="9311b3db184b81f9" providerId="LiveId" clId="{1DAEA76C-F132-4781-AF73-86F857767D9E}" dt="2022-12-19T20:49:15.387" v="20" actId="478"/>
          <ac:spMkLst>
            <pc:docMk/>
            <pc:sldMk cId="917115685" sldId="330"/>
            <ac:spMk id="4" creationId="{2283EE67-3B3A-15C0-2CA9-7C97C7E848BF}"/>
          </ac:spMkLst>
        </pc:spChg>
        <pc:spChg chg="del">
          <ac:chgData name="Seth Petry-Johnson" userId="9311b3db184b81f9" providerId="LiveId" clId="{1DAEA76C-F132-4781-AF73-86F857767D9E}" dt="2022-12-19T20:50:37.259" v="97" actId="478"/>
          <ac:spMkLst>
            <pc:docMk/>
            <pc:sldMk cId="917115685" sldId="330"/>
            <ac:spMk id="6" creationId="{2DF3EA99-C70E-F7BC-D8D0-85A4A3FDBAB9}"/>
          </ac:spMkLst>
        </pc:spChg>
        <pc:spChg chg="del">
          <ac:chgData name="Seth Petry-Johnson" userId="9311b3db184b81f9" providerId="LiveId" clId="{1DAEA76C-F132-4781-AF73-86F857767D9E}" dt="2022-12-19T20:50:35.330" v="95" actId="478"/>
          <ac:spMkLst>
            <pc:docMk/>
            <pc:sldMk cId="917115685" sldId="330"/>
            <ac:spMk id="8" creationId="{BED6F3C8-44BB-0E75-C96C-39D4A0CFF3A3}"/>
          </ac:spMkLst>
        </pc:spChg>
        <pc:spChg chg="del">
          <ac:chgData name="Seth Petry-Johnson" userId="9311b3db184b81f9" providerId="LiveId" clId="{1DAEA76C-F132-4781-AF73-86F857767D9E}" dt="2022-12-19T20:50:39.274" v="99" actId="478"/>
          <ac:spMkLst>
            <pc:docMk/>
            <pc:sldMk cId="917115685" sldId="330"/>
            <ac:spMk id="12" creationId="{8A4B014C-B043-AFDF-2219-BDAF945D55C0}"/>
          </ac:spMkLst>
        </pc:spChg>
        <pc:spChg chg="add mod ord">
          <ac:chgData name="Seth Petry-Johnson" userId="9311b3db184b81f9" providerId="LiveId" clId="{1DAEA76C-F132-4781-AF73-86F857767D9E}" dt="2022-12-19T20:49:19.325" v="22" actId="13244"/>
          <ac:spMkLst>
            <pc:docMk/>
            <pc:sldMk cId="917115685" sldId="330"/>
            <ac:spMk id="14" creationId="{6440AE4D-63C3-6C24-1A74-303FE9C044E4}"/>
          </ac:spMkLst>
        </pc:spChg>
        <pc:spChg chg="add mod ord">
          <ac:chgData name="Seth Petry-Johnson" userId="9311b3db184b81f9" providerId="LiveId" clId="{1DAEA76C-F132-4781-AF73-86F857767D9E}" dt="2022-12-19T20:49:19.325" v="22" actId="13244"/>
          <ac:spMkLst>
            <pc:docMk/>
            <pc:sldMk cId="917115685" sldId="330"/>
            <ac:spMk id="15" creationId="{BF7CF56F-B20D-12FB-EF3E-5A5FAB796E6F}"/>
          </ac:spMkLst>
        </pc:spChg>
        <pc:spChg chg="add mod ord">
          <ac:chgData name="Seth Petry-Johnson" userId="9311b3db184b81f9" providerId="LiveId" clId="{1DAEA76C-F132-4781-AF73-86F857767D9E}" dt="2022-12-19T20:51:14.251" v="193" actId="13244"/>
          <ac:spMkLst>
            <pc:docMk/>
            <pc:sldMk cId="917115685" sldId="330"/>
            <ac:spMk id="24" creationId="{A1A77BBE-DE47-7B9F-9274-0C5EE05FA1BA}"/>
          </ac:spMkLst>
        </pc:spChg>
        <pc:spChg chg="add mod ord">
          <ac:chgData name="Seth Petry-Johnson" userId="9311b3db184b81f9" providerId="LiveId" clId="{1DAEA76C-F132-4781-AF73-86F857767D9E}" dt="2022-12-19T20:51:32.203" v="224" actId="1036"/>
          <ac:spMkLst>
            <pc:docMk/>
            <pc:sldMk cId="917115685" sldId="330"/>
            <ac:spMk id="26" creationId="{9719F6D5-BA89-6A15-5982-CD98164148F0}"/>
          </ac:spMkLst>
        </pc:spChg>
        <pc:spChg chg="add mod ord">
          <ac:chgData name="Seth Petry-Johnson" userId="9311b3db184b81f9" providerId="LiveId" clId="{1DAEA76C-F132-4781-AF73-86F857767D9E}" dt="2022-12-19T20:51:28.609" v="207" actId="1035"/>
          <ac:spMkLst>
            <pc:docMk/>
            <pc:sldMk cId="917115685" sldId="330"/>
            <ac:spMk id="28" creationId="{D1A14593-0DC5-5E07-3C0D-D7A63DFCA463}"/>
          </ac:spMkLst>
        </pc:spChg>
        <pc:picChg chg="del">
          <ac:chgData name="Seth Petry-Johnson" userId="9311b3db184b81f9" providerId="LiveId" clId="{1DAEA76C-F132-4781-AF73-86F857767D9E}" dt="2022-12-19T20:50:36.020" v="96" actId="478"/>
          <ac:picMkLst>
            <pc:docMk/>
            <pc:sldMk cId="917115685" sldId="330"/>
            <ac:picMk id="7" creationId="{8AEED3BF-6D6B-EA3A-D0B9-48377FF972F6}"/>
          </ac:picMkLst>
        </pc:picChg>
        <pc:picChg chg="del">
          <ac:chgData name="Seth Petry-Johnson" userId="9311b3db184b81f9" providerId="LiveId" clId="{1DAEA76C-F132-4781-AF73-86F857767D9E}" dt="2022-12-19T20:50:37.929" v="98" actId="478"/>
          <ac:picMkLst>
            <pc:docMk/>
            <pc:sldMk cId="917115685" sldId="330"/>
            <ac:picMk id="10" creationId="{13040372-A82A-A647-D42F-ACDB83C07EAB}"/>
          </ac:picMkLst>
        </pc:picChg>
        <pc:picChg chg="del">
          <ac:chgData name="Seth Petry-Johnson" userId="9311b3db184b81f9" providerId="LiveId" clId="{1DAEA76C-F132-4781-AF73-86F857767D9E}" dt="2022-12-19T20:50:41.370" v="100" actId="478"/>
          <ac:picMkLst>
            <pc:docMk/>
            <pc:sldMk cId="917115685" sldId="330"/>
            <ac:picMk id="11" creationId="{3794522D-63A3-C03C-ADCC-F826EA7D20C6}"/>
          </ac:picMkLst>
        </pc:picChg>
        <pc:picChg chg="del">
          <ac:chgData name="Seth Petry-Johnson" userId="9311b3db184b81f9" providerId="LiveId" clId="{1DAEA76C-F132-4781-AF73-86F857767D9E}" dt="2022-12-19T20:49:12.009" v="17" actId="478"/>
          <ac:picMkLst>
            <pc:docMk/>
            <pc:sldMk cId="917115685" sldId="330"/>
            <ac:picMk id="13" creationId="{579E243C-89BF-675A-D9BD-CD49D0AA5460}"/>
          </ac:picMkLst>
        </pc:picChg>
        <pc:picChg chg="add mod ord">
          <ac:chgData name="Seth Petry-Johnson" userId="9311b3db184b81f9" providerId="LiveId" clId="{1DAEA76C-F132-4781-AF73-86F857767D9E}" dt="2022-12-19T20:49:19.325" v="22" actId="13244"/>
          <ac:picMkLst>
            <pc:docMk/>
            <pc:sldMk cId="917115685" sldId="330"/>
            <ac:picMk id="18" creationId="{94CEC84A-E7FF-72A3-2BA7-3BA32ABF2514}"/>
          </ac:picMkLst>
        </pc:picChg>
        <pc:picChg chg="add mod ord">
          <ac:chgData name="Seth Petry-Johnson" userId="9311b3db184b81f9" providerId="LiveId" clId="{1DAEA76C-F132-4781-AF73-86F857767D9E}" dt="2022-12-19T20:51:14.251" v="193" actId="13244"/>
          <ac:picMkLst>
            <pc:docMk/>
            <pc:sldMk cId="917115685" sldId="330"/>
            <ac:picMk id="23" creationId="{60B2CB5B-6843-875A-C1A7-B74A2CA443C2}"/>
          </ac:picMkLst>
        </pc:picChg>
        <pc:picChg chg="add mod ord">
          <ac:chgData name="Seth Petry-Johnson" userId="9311b3db184b81f9" providerId="LiveId" clId="{1DAEA76C-F132-4781-AF73-86F857767D9E}" dt="2022-12-19T20:51:32.203" v="224" actId="1036"/>
          <ac:picMkLst>
            <pc:docMk/>
            <pc:sldMk cId="917115685" sldId="330"/>
            <ac:picMk id="25" creationId="{A66DA4AA-D1E2-C435-CB28-36CB2C6B68CF}"/>
          </ac:picMkLst>
        </pc:picChg>
        <pc:picChg chg="add mod ord">
          <ac:chgData name="Seth Petry-Johnson" userId="9311b3db184b81f9" providerId="LiveId" clId="{1DAEA76C-F132-4781-AF73-86F857767D9E}" dt="2022-12-19T20:51:28.609" v="207" actId="1035"/>
          <ac:picMkLst>
            <pc:docMk/>
            <pc:sldMk cId="917115685" sldId="330"/>
            <ac:picMk id="27" creationId="{EF587D60-F6E6-403C-9612-A0A1E804F58A}"/>
          </ac:picMkLst>
        </pc:picChg>
      </pc:sldChg>
      <pc:sldChg chg="addSp delSp modSp mod">
        <pc:chgData name="Seth Petry-Johnson" userId="9311b3db184b81f9" providerId="LiveId" clId="{1DAEA76C-F132-4781-AF73-86F857767D9E}" dt="2022-12-19T20:55:10.674" v="346" actId="1366"/>
        <pc:sldMkLst>
          <pc:docMk/>
          <pc:sldMk cId="3202533318" sldId="331"/>
        </pc:sldMkLst>
        <pc:spChg chg="del">
          <ac:chgData name="Seth Petry-Johnson" userId="9311b3db184b81f9" providerId="LiveId" clId="{1DAEA76C-F132-4781-AF73-86F857767D9E}" dt="2022-12-19T20:49:49.725" v="45" actId="478"/>
          <ac:spMkLst>
            <pc:docMk/>
            <pc:sldMk cId="3202533318" sldId="331"/>
            <ac:spMk id="2" creationId="{2C284493-B104-E611-9825-37B772FA00D2}"/>
          </ac:spMkLst>
        </pc:spChg>
        <pc:spChg chg="del">
          <ac:chgData name="Seth Petry-Johnson" userId="9311b3db184b81f9" providerId="LiveId" clId="{1DAEA76C-F132-4781-AF73-86F857767D9E}" dt="2022-12-19T20:49:50.691" v="46" actId="478"/>
          <ac:spMkLst>
            <pc:docMk/>
            <pc:sldMk cId="3202533318" sldId="331"/>
            <ac:spMk id="4" creationId="{2283EE67-3B3A-15C0-2CA9-7C97C7E848BF}"/>
          </ac:spMkLst>
        </pc:spChg>
        <pc:spChg chg="mod">
          <ac:chgData name="Seth Petry-Johnson" userId="9311b3db184b81f9" providerId="LiveId" clId="{1DAEA76C-F132-4781-AF73-86F857767D9E}" dt="2022-12-19T20:50:23.304" v="94" actId="1038"/>
          <ac:spMkLst>
            <pc:docMk/>
            <pc:sldMk cId="3202533318" sldId="331"/>
            <ac:spMk id="6" creationId="{2DF3EA99-C70E-F7BC-D8D0-85A4A3FDBAB9}"/>
          </ac:spMkLst>
        </pc:spChg>
        <pc:spChg chg="mod">
          <ac:chgData name="Seth Petry-Johnson" userId="9311b3db184b81f9" providerId="LiveId" clId="{1DAEA76C-F132-4781-AF73-86F857767D9E}" dt="2022-12-19T20:50:23.304" v="94" actId="1038"/>
          <ac:spMkLst>
            <pc:docMk/>
            <pc:sldMk cId="3202533318" sldId="331"/>
            <ac:spMk id="8" creationId="{BED6F3C8-44BB-0E75-C96C-39D4A0CFF3A3}"/>
          </ac:spMkLst>
        </pc:spChg>
        <pc:spChg chg="mod">
          <ac:chgData name="Seth Petry-Johnson" userId="9311b3db184b81f9" providerId="LiveId" clId="{1DAEA76C-F132-4781-AF73-86F857767D9E}" dt="2022-12-19T20:50:23.304" v="94" actId="1038"/>
          <ac:spMkLst>
            <pc:docMk/>
            <pc:sldMk cId="3202533318" sldId="331"/>
            <ac:spMk id="12" creationId="{C13AEE28-C9CF-8237-B0FD-E9253A2AEC94}"/>
          </ac:spMkLst>
        </pc:spChg>
        <pc:spChg chg="add mod ord">
          <ac:chgData name="Seth Petry-Johnson" userId="9311b3db184b81f9" providerId="LiveId" clId="{1DAEA76C-F132-4781-AF73-86F857767D9E}" dt="2022-12-19T20:49:54.570" v="48" actId="13244"/>
          <ac:spMkLst>
            <pc:docMk/>
            <pc:sldMk cId="3202533318" sldId="331"/>
            <ac:spMk id="25" creationId="{BE4178DE-9185-982F-E896-F6504DD5ABA1}"/>
          </ac:spMkLst>
        </pc:spChg>
        <pc:spChg chg="add mod ord">
          <ac:chgData name="Seth Petry-Johnson" userId="9311b3db184b81f9" providerId="LiveId" clId="{1DAEA76C-F132-4781-AF73-86F857767D9E}" dt="2022-12-19T20:49:54.570" v="48" actId="13244"/>
          <ac:spMkLst>
            <pc:docMk/>
            <pc:sldMk cId="3202533318" sldId="331"/>
            <ac:spMk id="26" creationId="{E4FAF4F7-7043-679C-24D3-A87EB35E0D1B}"/>
          </ac:spMkLst>
        </pc:spChg>
        <pc:picChg chg="mod">
          <ac:chgData name="Seth Petry-Johnson" userId="9311b3db184b81f9" providerId="LiveId" clId="{1DAEA76C-F132-4781-AF73-86F857767D9E}" dt="2022-12-19T20:50:23.304" v="94" actId="1038"/>
          <ac:picMkLst>
            <pc:docMk/>
            <pc:sldMk cId="3202533318" sldId="331"/>
            <ac:picMk id="7" creationId="{8AEED3BF-6D6B-EA3A-D0B9-48377FF972F6}"/>
          </ac:picMkLst>
        </pc:picChg>
        <pc:picChg chg="mod">
          <ac:chgData name="Seth Petry-Johnson" userId="9311b3db184b81f9" providerId="LiveId" clId="{1DAEA76C-F132-4781-AF73-86F857767D9E}" dt="2022-12-19T20:50:23.304" v="94" actId="1038"/>
          <ac:picMkLst>
            <pc:docMk/>
            <pc:sldMk cId="3202533318" sldId="331"/>
            <ac:picMk id="10" creationId="{13040372-A82A-A647-D42F-ACDB83C07EAB}"/>
          </ac:picMkLst>
        </pc:picChg>
        <pc:picChg chg="mod">
          <ac:chgData name="Seth Petry-Johnson" userId="9311b3db184b81f9" providerId="LiveId" clId="{1DAEA76C-F132-4781-AF73-86F857767D9E}" dt="2022-12-19T20:50:23.304" v="94" actId="1038"/>
          <ac:picMkLst>
            <pc:docMk/>
            <pc:sldMk cId="3202533318" sldId="331"/>
            <ac:picMk id="11" creationId="{280B2F82-E4F1-BAF7-6CF8-32E8EE78F5E3}"/>
          </ac:picMkLst>
        </pc:picChg>
        <pc:picChg chg="del">
          <ac:chgData name="Seth Petry-Johnson" userId="9311b3db184b81f9" providerId="LiveId" clId="{1DAEA76C-F132-4781-AF73-86F857767D9E}" dt="2022-12-19T20:49:47.938" v="44" actId="478"/>
          <ac:picMkLst>
            <pc:docMk/>
            <pc:sldMk cId="3202533318" sldId="331"/>
            <ac:picMk id="13" creationId="{579E243C-89BF-675A-D9BD-CD49D0AA5460}"/>
          </ac:picMkLst>
        </pc:picChg>
        <pc:picChg chg="mod">
          <ac:chgData name="Seth Petry-Johnson" userId="9311b3db184b81f9" providerId="LiveId" clId="{1DAEA76C-F132-4781-AF73-86F857767D9E}" dt="2022-12-19T20:55:10.674" v="346" actId="1366"/>
          <ac:picMkLst>
            <pc:docMk/>
            <pc:sldMk cId="3202533318" sldId="331"/>
            <ac:picMk id="24" creationId="{9258A2C8-DC93-40C9-E1AB-F71E9539EF1A}"/>
          </ac:picMkLst>
        </pc:picChg>
        <pc:picChg chg="add mod ord">
          <ac:chgData name="Seth Petry-Johnson" userId="9311b3db184b81f9" providerId="LiveId" clId="{1DAEA76C-F132-4781-AF73-86F857767D9E}" dt="2022-12-19T20:49:54.570" v="48" actId="13244"/>
          <ac:picMkLst>
            <pc:docMk/>
            <pc:sldMk cId="3202533318" sldId="331"/>
            <ac:picMk id="27" creationId="{BF85B636-E6D2-B299-204B-313437B654F0}"/>
          </ac:picMkLst>
        </pc:picChg>
      </pc:sldChg>
      <pc:sldChg chg="modSp del mod">
        <pc:chgData name="Seth Petry-Johnson" userId="9311b3db184b81f9" providerId="LiveId" clId="{1DAEA76C-F132-4781-AF73-86F857767D9E}" dt="2022-12-20T14:18:21.569" v="2171" actId="47"/>
        <pc:sldMkLst>
          <pc:docMk/>
          <pc:sldMk cId="1825358023" sldId="341"/>
        </pc:sldMkLst>
        <pc:picChg chg="mod">
          <ac:chgData name="Seth Petry-Johnson" userId="9311b3db184b81f9" providerId="LiveId" clId="{1DAEA76C-F132-4781-AF73-86F857767D9E}" dt="2022-12-20T14:15:24.483" v="1945" actId="14100"/>
          <ac:picMkLst>
            <pc:docMk/>
            <pc:sldMk cId="1825358023" sldId="341"/>
            <ac:picMk id="5" creationId="{9295344E-23E9-53D8-B70B-7C8A1490C136}"/>
          </ac:picMkLst>
        </pc:picChg>
      </pc:sldChg>
      <pc:sldChg chg="del">
        <pc:chgData name="Seth Petry-Johnson" userId="9311b3db184b81f9" providerId="LiveId" clId="{1DAEA76C-F132-4781-AF73-86F857767D9E}" dt="2022-12-19T21:23:02.288" v="1432" actId="47"/>
        <pc:sldMkLst>
          <pc:docMk/>
          <pc:sldMk cId="1653986821" sldId="343"/>
        </pc:sldMkLst>
      </pc:sldChg>
      <pc:sldChg chg="del">
        <pc:chgData name="Seth Petry-Johnson" userId="9311b3db184b81f9" providerId="LiveId" clId="{1DAEA76C-F132-4781-AF73-86F857767D9E}" dt="2022-12-19T21:23:04.569" v="1433" actId="47"/>
        <pc:sldMkLst>
          <pc:docMk/>
          <pc:sldMk cId="3000683301" sldId="344"/>
        </pc:sldMkLst>
      </pc:sldChg>
      <pc:sldChg chg="del">
        <pc:chgData name="Seth Petry-Johnson" userId="9311b3db184b81f9" providerId="LiveId" clId="{1DAEA76C-F132-4781-AF73-86F857767D9E}" dt="2022-12-19T21:14:12.413" v="909" actId="47"/>
        <pc:sldMkLst>
          <pc:docMk/>
          <pc:sldMk cId="946351374" sldId="345"/>
        </pc:sldMkLst>
      </pc:sldChg>
      <pc:sldChg chg="modSp mod">
        <pc:chgData name="Seth Petry-Johnson" userId="9311b3db184b81f9" providerId="LiveId" clId="{1DAEA76C-F132-4781-AF73-86F857767D9E}" dt="2022-12-19T20:52:59.912" v="341" actId="1036"/>
        <pc:sldMkLst>
          <pc:docMk/>
          <pc:sldMk cId="3065906767" sldId="346"/>
        </pc:sldMkLst>
        <pc:picChg chg="mod">
          <ac:chgData name="Seth Petry-Johnson" userId="9311b3db184b81f9" providerId="LiveId" clId="{1DAEA76C-F132-4781-AF73-86F857767D9E}" dt="2022-12-19T20:52:59.912" v="341" actId="1036"/>
          <ac:picMkLst>
            <pc:docMk/>
            <pc:sldMk cId="3065906767" sldId="346"/>
            <ac:picMk id="26" creationId="{2DF39494-E38B-B4BD-1E24-5BECA902CF13}"/>
          </ac:picMkLst>
        </pc:picChg>
      </pc:sldChg>
      <pc:sldChg chg="del">
        <pc:chgData name="Seth Petry-Johnson" userId="9311b3db184b81f9" providerId="LiveId" clId="{1DAEA76C-F132-4781-AF73-86F857767D9E}" dt="2022-12-19T20:57:22.850" v="446" actId="47"/>
        <pc:sldMkLst>
          <pc:docMk/>
          <pc:sldMk cId="1307464336" sldId="347"/>
        </pc:sldMkLst>
      </pc:sldChg>
      <pc:sldChg chg="modSp del mod">
        <pc:chgData name="Seth Petry-Johnson" userId="9311b3db184b81f9" providerId="LiveId" clId="{1DAEA76C-F132-4781-AF73-86F857767D9E}" dt="2022-12-19T20:57:24.441" v="447" actId="47"/>
        <pc:sldMkLst>
          <pc:docMk/>
          <pc:sldMk cId="796759849" sldId="348"/>
        </pc:sldMkLst>
        <pc:spChg chg="mod ord">
          <ac:chgData name="Seth Petry-Johnson" userId="9311b3db184b81f9" providerId="LiveId" clId="{1DAEA76C-F132-4781-AF73-86F857767D9E}" dt="2022-12-19T20:48:20.887" v="9" actId="13244"/>
          <ac:spMkLst>
            <pc:docMk/>
            <pc:sldMk cId="796759849" sldId="348"/>
            <ac:spMk id="2" creationId="{2C284493-B104-E611-9825-37B772FA00D2}"/>
          </ac:spMkLst>
        </pc:spChg>
        <pc:spChg chg="mod ord">
          <ac:chgData name="Seth Petry-Johnson" userId="9311b3db184b81f9" providerId="LiveId" clId="{1DAEA76C-F132-4781-AF73-86F857767D9E}" dt="2022-12-19T20:48:20.887" v="9" actId="13244"/>
          <ac:spMkLst>
            <pc:docMk/>
            <pc:sldMk cId="796759849" sldId="348"/>
            <ac:spMk id="4" creationId="{2283EE67-3B3A-15C0-2CA9-7C97C7E848BF}"/>
          </ac:spMkLst>
        </pc:spChg>
        <pc:picChg chg="ord">
          <ac:chgData name="Seth Petry-Johnson" userId="9311b3db184b81f9" providerId="LiveId" clId="{1DAEA76C-F132-4781-AF73-86F857767D9E}" dt="2022-12-19T20:48:20.887" v="9" actId="13244"/>
          <ac:picMkLst>
            <pc:docMk/>
            <pc:sldMk cId="796759849" sldId="348"/>
            <ac:picMk id="13" creationId="{579E243C-89BF-675A-D9BD-CD49D0AA5460}"/>
          </ac:picMkLst>
        </pc:picChg>
      </pc:sldChg>
      <pc:sldChg chg="addSp delSp modSp add mod modTransition">
        <pc:chgData name="Seth Petry-Johnson" userId="9311b3db184b81f9" providerId="LiveId" clId="{1DAEA76C-F132-4781-AF73-86F857767D9E}" dt="2022-12-19T20:57:52.745" v="450" actId="1035"/>
        <pc:sldMkLst>
          <pc:docMk/>
          <pc:sldMk cId="2559538664" sldId="349"/>
        </pc:sldMkLst>
        <pc:spChg chg="add mod">
          <ac:chgData name="Seth Petry-Johnson" userId="9311b3db184b81f9" providerId="LiveId" clId="{1DAEA76C-F132-4781-AF73-86F857767D9E}" dt="2022-12-19T20:57:52.745" v="450" actId="1035"/>
          <ac:spMkLst>
            <pc:docMk/>
            <pc:sldMk cId="2559538664" sldId="349"/>
            <ac:spMk id="3" creationId="{8F940D27-029B-C74A-95FD-2A0352D387FF}"/>
          </ac:spMkLst>
        </pc:spChg>
        <pc:spChg chg="add mod">
          <ac:chgData name="Seth Petry-Johnson" userId="9311b3db184b81f9" providerId="LiveId" clId="{1DAEA76C-F132-4781-AF73-86F857767D9E}" dt="2022-12-19T20:57:52.745" v="450" actId="1035"/>
          <ac:spMkLst>
            <pc:docMk/>
            <pc:sldMk cId="2559538664" sldId="349"/>
            <ac:spMk id="5" creationId="{C2F9FFED-F9E8-89B3-A693-7780347C585C}"/>
          </ac:spMkLst>
        </pc:spChg>
        <pc:spChg chg="del">
          <ac:chgData name="Seth Petry-Johnson" userId="9311b3db184b81f9" providerId="LiveId" clId="{1DAEA76C-F132-4781-AF73-86F857767D9E}" dt="2022-12-19T20:55:50.296" v="350" actId="478"/>
          <ac:spMkLst>
            <pc:docMk/>
            <pc:sldMk cId="2559538664" sldId="349"/>
            <ac:spMk id="6" creationId="{2DF3EA99-C70E-F7BC-D8D0-85A4A3FDBAB9}"/>
          </ac:spMkLst>
        </pc:spChg>
        <pc:spChg chg="del">
          <ac:chgData name="Seth Petry-Johnson" userId="9311b3db184b81f9" providerId="LiveId" clId="{1DAEA76C-F132-4781-AF73-86F857767D9E}" dt="2022-12-19T20:55:48.338" v="348" actId="478"/>
          <ac:spMkLst>
            <pc:docMk/>
            <pc:sldMk cId="2559538664" sldId="349"/>
            <ac:spMk id="8" creationId="{BED6F3C8-44BB-0E75-C96C-39D4A0CFF3A3}"/>
          </ac:spMkLst>
        </pc:spChg>
        <pc:spChg chg="del">
          <ac:chgData name="Seth Petry-Johnson" userId="9311b3db184b81f9" providerId="LiveId" clId="{1DAEA76C-F132-4781-AF73-86F857767D9E}" dt="2022-12-19T20:55:51.937" v="352" actId="478"/>
          <ac:spMkLst>
            <pc:docMk/>
            <pc:sldMk cId="2559538664" sldId="349"/>
            <ac:spMk id="12" creationId="{C13AEE28-C9CF-8237-B0FD-E9253A2AEC94}"/>
          </ac:spMkLst>
        </pc:spChg>
        <pc:spChg chg="add mod">
          <ac:chgData name="Seth Petry-Johnson" userId="9311b3db184b81f9" providerId="LiveId" clId="{1DAEA76C-F132-4781-AF73-86F857767D9E}" dt="2022-12-19T20:56:09.570" v="379" actId="14100"/>
          <ac:spMkLst>
            <pc:docMk/>
            <pc:sldMk cId="2559538664" sldId="349"/>
            <ac:spMk id="14" creationId="{416AD8CA-4EB7-5967-97EF-DF5262549C70}"/>
          </ac:spMkLst>
        </pc:spChg>
        <pc:picChg chg="del">
          <ac:chgData name="Seth Petry-Johnson" userId="9311b3db184b81f9" providerId="LiveId" clId="{1DAEA76C-F132-4781-AF73-86F857767D9E}" dt="2022-12-19T20:55:48.913" v="349" actId="478"/>
          <ac:picMkLst>
            <pc:docMk/>
            <pc:sldMk cId="2559538664" sldId="349"/>
            <ac:picMk id="7" creationId="{8AEED3BF-6D6B-EA3A-D0B9-48377FF972F6}"/>
          </ac:picMkLst>
        </pc:picChg>
        <pc:picChg chg="del">
          <ac:chgData name="Seth Petry-Johnson" userId="9311b3db184b81f9" providerId="LiveId" clId="{1DAEA76C-F132-4781-AF73-86F857767D9E}" dt="2022-12-19T20:55:50.786" v="351" actId="478"/>
          <ac:picMkLst>
            <pc:docMk/>
            <pc:sldMk cId="2559538664" sldId="349"/>
            <ac:picMk id="10" creationId="{13040372-A82A-A647-D42F-ACDB83C07EAB}"/>
          </ac:picMkLst>
        </pc:picChg>
        <pc:picChg chg="del">
          <ac:chgData name="Seth Petry-Johnson" userId="9311b3db184b81f9" providerId="LiveId" clId="{1DAEA76C-F132-4781-AF73-86F857767D9E}" dt="2022-12-19T20:55:52.363" v="353" actId="478"/>
          <ac:picMkLst>
            <pc:docMk/>
            <pc:sldMk cId="2559538664" sldId="349"/>
            <ac:picMk id="11" creationId="{280B2F82-E4F1-BAF7-6CF8-32E8EE78F5E3}"/>
          </ac:picMkLst>
        </pc:picChg>
      </pc:sldChg>
      <pc:sldChg chg="addSp modSp add mod modTransition">
        <pc:chgData name="Seth Petry-Johnson" userId="9311b3db184b81f9" providerId="LiveId" clId="{1DAEA76C-F132-4781-AF73-86F857767D9E}" dt="2022-12-19T21:12:50.908" v="907" actId="14826"/>
        <pc:sldMkLst>
          <pc:docMk/>
          <pc:sldMk cId="2461801113" sldId="350"/>
        </pc:sldMkLst>
        <pc:spChg chg="mod">
          <ac:chgData name="Seth Petry-Johnson" userId="9311b3db184b81f9" providerId="LiveId" clId="{1DAEA76C-F132-4781-AF73-86F857767D9E}" dt="2022-12-19T20:56:29.145" v="396" actId="1036"/>
          <ac:spMkLst>
            <pc:docMk/>
            <pc:sldMk cId="2461801113" sldId="350"/>
            <ac:spMk id="3" creationId="{8F940D27-029B-C74A-95FD-2A0352D387FF}"/>
          </ac:spMkLst>
        </pc:spChg>
        <pc:spChg chg="mod">
          <ac:chgData name="Seth Petry-Johnson" userId="9311b3db184b81f9" providerId="LiveId" clId="{1DAEA76C-F132-4781-AF73-86F857767D9E}" dt="2022-12-19T20:56:57.284" v="442" actId="5793"/>
          <ac:spMkLst>
            <pc:docMk/>
            <pc:sldMk cId="2461801113" sldId="350"/>
            <ac:spMk id="5" creationId="{C2F9FFED-F9E8-89B3-A693-7780347C585C}"/>
          </ac:spMkLst>
        </pc:spChg>
        <pc:spChg chg="mod">
          <ac:chgData name="Seth Petry-Johnson" userId="9311b3db184b81f9" providerId="LiveId" clId="{1DAEA76C-F132-4781-AF73-86F857767D9E}" dt="2022-12-19T20:56:39.928" v="411" actId="14100"/>
          <ac:spMkLst>
            <pc:docMk/>
            <pc:sldMk cId="2461801113" sldId="350"/>
            <ac:spMk id="14" creationId="{416AD8CA-4EB7-5967-97EF-DF5262549C70}"/>
          </ac:spMkLst>
        </pc:spChg>
        <pc:picChg chg="add mod">
          <ac:chgData name="Seth Petry-Johnson" userId="9311b3db184b81f9" providerId="LiveId" clId="{1DAEA76C-F132-4781-AF73-86F857767D9E}" dt="2022-12-19T21:12:50.908" v="907" actId="14826"/>
          <ac:picMkLst>
            <pc:docMk/>
            <pc:sldMk cId="2461801113" sldId="350"/>
            <ac:picMk id="6" creationId="{9E09718F-FE7B-F824-72BA-60A376BDF3BF}"/>
          </ac:picMkLst>
        </pc:picChg>
      </pc:sldChg>
      <pc:sldChg chg="addSp delSp modSp add mod modTransition modAnim">
        <pc:chgData name="Seth Petry-Johnson" userId="9311b3db184b81f9" providerId="LiveId" clId="{1DAEA76C-F132-4781-AF73-86F857767D9E}" dt="2022-12-19T21:16:02.579" v="1020" actId="1076"/>
        <pc:sldMkLst>
          <pc:docMk/>
          <pc:sldMk cId="3516217633" sldId="351"/>
        </pc:sldMkLst>
        <pc:spChg chg="del">
          <ac:chgData name="Seth Petry-Johnson" userId="9311b3db184b81f9" providerId="LiveId" clId="{1DAEA76C-F132-4781-AF73-86F857767D9E}" dt="2022-12-19T20:58:18.945" v="452" actId="478"/>
          <ac:spMkLst>
            <pc:docMk/>
            <pc:sldMk cId="3516217633" sldId="351"/>
            <ac:spMk id="3" creationId="{8F940D27-029B-C74A-95FD-2A0352D387FF}"/>
          </ac:spMkLst>
        </pc:spChg>
        <pc:spChg chg="del">
          <ac:chgData name="Seth Petry-Johnson" userId="9311b3db184b81f9" providerId="LiveId" clId="{1DAEA76C-F132-4781-AF73-86F857767D9E}" dt="2022-12-19T20:58:18.945" v="452" actId="478"/>
          <ac:spMkLst>
            <pc:docMk/>
            <pc:sldMk cId="3516217633" sldId="351"/>
            <ac:spMk id="5" creationId="{C2F9FFED-F9E8-89B3-A693-7780347C585C}"/>
          </ac:spMkLst>
        </pc:spChg>
        <pc:spChg chg="add mod ord">
          <ac:chgData name="Seth Petry-Johnson" userId="9311b3db184b81f9" providerId="LiveId" clId="{1DAEA76C-F132-4781-AF73-86F857767D9E}" dt="2022-12-19T21:02:21.131" v="616" actId="13244"/>
          <ac:spMkLst>
            <pc:docMk/>
            <pc:sldMk cId="3516217633" sldId="351"/>
            <ac:spMk id="8" creationId="{CAA1679B-D70B-2B77-08E5-797A41931A7F}"/>
          </ac:spMkLst>
        </pc:spChg>
        <pc:spChg chg="add mod">
          <ac:chgData name="Seth Petry-Johnson" userId="9311b3db184b81f9" providerId="LiveId" clId="{1DAEA76C-F132-4781-AF73-86F857767D9E}" dt="2022-12-19T21:02:48.525" v="620" actId="1076"/>
          <ac:spMkLst>
            <pc:docMk/>
            <pc:sldMk cId="3516217633" sldId="351"/>
            <ac:spMk id="10" creationId="{9A9185F2-AF20-57BF-3C6E-6B40E0B942CE}"/>
          </ac:spMkLst>
        </pc:spChg>
        <pc:spChg chg="add mod">
          <ac:chgData name="Seth Petry-Johnson" userId="9311b3db184b81f9" providerId="LiveId" clId="{1DAEA76C-F132-4781-AF73-86F857767D9E}" dt="2022-12-19T21:03:07.399" v="629" actId="1076"/>
          <ac:spMkLst>
            <pc:docMk/>
            <pc:sldMk cId="3516217633" sldId="351"/>
            <ac:spMk id="11" creationId="{7526C6BA-441B-DF48-3B75-3079CDDD59E9}"/>
          </ac:spMkLst>
        </pc:spChg>
        <pc:spChg chg="add del mod">
          <ac:chgData name="Seth Petry-Johnson" userId="9311b3db184b81f9" providerId="LiveId" clId="{1DAEA76C-F132-4781-AF73-86F857767D9E}" dt="2022-12-19T21:05:45.587" v="685"/>
          <ac:spMkLst>
            <pc:docMk/>
            <pc:sldMk cId="3516217633" sldId="351"/>
            <ac:spMk id="12" creationId="{228B3D04-520A-7EAF-A241-7533524B6714}"/>
          </ac:spMkLst>
        </pc:spChg>
        <pc:spChg chg="del">
          <ac:chgData name="Seth Petry-Johnson" userId="9311b3db184b81f9" providerId="LiveId" clId="{1DAEA76C-F132-4781-AF73-86F857767D9E}" dt="2022-12-19T20:58:20.571" v="453" actId="478"/>
          <ac:spMkLst>
            <pc:docMk/>
            <pc:sldMk cId="3516217633" sldId="351"/>
            <ac:spMk id="14" creationId="{416AD8CA-4EB7-5967-97EF-DF5262549C70}"/>
          </ac:spMkLst>
        </pc:spChg>
        <pc:spChg chg="add del mod">
          <ac:chgData name="Seth Petry-Johnson" userId="9311b3db184b81f9" providerId="LiveId" clId="{1DAEA76C-F132-4781-AF73-86F857767D9E}" dt="2022-12-19T21:05:45.587" v="685"/>
          <ac:spMkLst>
            <pc:docMk/>
            <pc:sldMk cId="3516217633" sldId="351"/>
            <ac:spMk id="15" creationId="{8E9B3E81-E8CC-8FCA-F1D4-E5EEE2BCD8CD}"/>
          </ac:spMkLst>
        </pc:spChg>
        <pc:spChg chg="add mod">
          <ac:chgData name="Seth Petry-Johnson" userId="9311b3db184b81f9" providerId="LiveId" clId="{1DAEA76C-F132-4781-AF73-86F857767D9E}" dt="2022-12-19T21:06:13.426" v="690" actId="1076"/>
          <ac:spMkLst>
            <pc:docMk/>
            <pc:sldMk cId="3516217633" sldId="351"/>
            <ac:spMk id="17" creationId="{126B96F5-AEE0-2C4C-4B80-C139DC80F31D}"/>
          </ac:spMkLst>
        </pc:spChg>
        <pc:spChg chg="add mod">
          <ac:chgData name="Seth Petry-Johnson" userId="9311b3db184b81f9" providerId="LiveId" clId="{1DAEA76C-F132-4781-AF73-86F857767D9E}" dt="2022-12-19T21:08:20.248" v="889" actId="20577"/>
          <ac:spMkLst>
            <pc:docMk/>
            <pc:sldMk cId="3516217633" sldId="351"/>
            <ac:spMk id="18" creationId="{302EB782-FF93-CA4C-34B8-E7D3CBAC3C47}"/>
          </ac:spMkLst>
        </pc:spChg>
        <pc:spChg chg="add mod">
          <ac:chgData name="Seth Petry-Johnson" userId="9311b3db184b81f9" providerId="LiveId" clId="{1DAEA76C-F132-4781-AF73-86F857767D9E}" dt="2022-12-19T21:09:10.081" v="897" actId="14100"/>
          <ac:spMkLst>
            <pc:docMk/>
            <pc:sldMk cId="3516217633" sldId="351"/>
            <ac:spMk id="23" creationId="{62FF304D-E5B0-354B-3624-6D09BF2350D3}"/>
          </ac:spMkLst>
        </pc:spChg>
        <pc:picChg chg="add mod">
          <ac:chgData name="Seth Petry-Johnson" userId="9311b3db184b81f9" providerId="LiveId" clId="{1DAEA76C-F132-4781-AF73-86F857767D9E}" dt="2022-12-19T21:12:45.499" v="906" actId="14826"/>
          <ac:picMkLst>
            <pc:docMk/>
            <pc:sldMk cId="3516217633" sldId="351"/>
            <ac:picMk id="7" creationId="{3654393D-A61A-5CF3-F50A-69689DFF2146}"/>
          </ac:picMkLst>
        </pc:picChg>
        <pc:picChg chg="mod">
          <ac:chgData name="Seth Petry-Johnson" userId="9311b3db184b81f9" providerId="LiveId" clId="{1DAEA76C-F132-4781-AF73-86F857767D9E}" dt="2022-12-19T21:01:24.693" v="606" actId="1076"/>
          <ac:picMkLst>
            <pc:docMk/>
            <pc:sldMk cId="3516217633" sldId="351"/>
            <ac:picMk id="26" creationId="{2DF39494-E38B-B4BD-1E24-5BECA902CF13}"/>
          </ac:picMkLst>
        </pc:picChg>
        <pc:picChg chg="add mod">
          <ac:chgData name="Seth Petry-Johnson" userId="9311b3db184b81f9" providerId="LiveId" clId="{1DAEA76C-F132-4781-AF73-86F857767D9E}" dt="2022-12-19T21:16:02.579" v="1020" actId="1076"/>
          <ac:picMkLst>
            <pc:docMk/>
            <pc:sldMk cId="3516217633" sldId="351"/>
            <ac:picMk id="29" creationId="{E0964296-FF9E-3E62-F75B-EE0FE54A0DFA}"/>
          </ac:picMkLst>
        </pc:picChg>
        <pc:cxnChg chg="add mod">
          <ac:chgData name="Seth Petry-Johnson" userId="9311b3db184b81f9" providerId="LiveId" clId="{1DAEA76C-F132-4781-AF73-86F857767D9E}" dt="2022-12-19T21:09:37.802" v="901" actId="14100"/>
          <ac:cxnSpMkLst>
            <pc:docMk/>
            <pc:sldMk cId="3516217633" sldId="351"/>
            <ac:cxnSpMk id="24" creationId="{4E819444-5154-56DC-C9FF-D55D3DA5A23E}"/>
          </ac:cxnSpMkLst>
        </pc:cxnChg>
      </pc:sldChg>
      <pc:sldChg chg="addSp delSp modSp add mod modAnim">
        <pc:chgData name="Seth Petry-Johnson" userId="9311b3db184b81f9" providerId="LiveId" clId="{1DAEA76C-F132-4781-AF73-86F857767D9E}" dt="2022-12-19T21:18:25.590" v="1181" actId="1035"/>
        <pc:sldMkLst>
          <pc:docMk/>
          <pc:sldMk cId="1658632474" sldId="352"/>
        </pc:sldMkLst>
        <pc:spChg chg="add mod">
          <ac:chgData name="Seth Petry-Johnson" userId="9311b3db184b81f9" providerId="LiveId" clId="{1DAEA76C-F132-4781-AF73-86F857767D9E}" dt="2022-12-19T21:18:25.590" v="1181" actId="1035"/>
          <ac:spMkLst>
            <pc:docMk/>
            <pc:sldMk cId="1658632474" sldId="352"/>
            <ac:spMk id="6" creationId="{0BA85D30-9076-D417-BDBA-16924EDABC2B}"/>
          </ac:spMkLst>
        </pc:spChg>
        <pc:spChg chg="del">
          <ac:chgData name="Seth Petry-Johnson" userId="9311b3db184b81f9" providerId="LiveId" clId="{1DAEA76C-F132-4781-AF73-86F857767D9E}" dt="2022-12-19T21:15:02.007" v="912" actId="478"/>
          <ac:spMkLst>
            <pc:docMk/>
            <pc:sldMk cId="1658632474" sldId="352"/>
            <ac:spMk id="8" creationId="{CAA1679B-D70B-2B77-08E5-797A41931A7F}"/>
          </ac:spMkLst>
        </pc:spChg>
        <pc:spChg chg="del">
          <ac:chgData name="Seth Petry-Johnson" userId="9311b3db184b81f9" providerId="LiveId" clId="{1DAEA76C-F132-4781-AF73-86F857767D9E}" dt="2022-12-19T21:15:02.648" v="913" actId="478"/>
          <ac:spMkLst>
            <pc:docMk/>
            <pc:sldMk cId="1658632474" sldId="352"/>
            <ac:spMk id="10" creationId="{9A9185F2-AF20-57BF-3C6E-6B40E0B942CE}"/>
          </ac:spMkLst>
        </pc:spChg>
        <pc:spChg chg="del">
          <ac:chgData name="Seth Petry-Johnson" userId="9311b3db184b81f9" providerId="LiveId" clId="{1DAEA76C-F132-4781-AF73-86F857767D9E}" dt="2022-12-19T21:15:03.752" v="914" actId="478"/>
          <ac:spMkLst>
            <pc:docMk/>
            <pc:sldMk cId="1658632474" sldId="352"/>
            <ac:spMk id="11" creationId="{7526C6BA-441B-DF48-3B75-3079CDDD59E9}"/>
          </ac:spMkLst>
        </pc:spChg>
        <pc:spChg chg="add mod">
          <ac:chgData name="Seth Petry-Johnson" userId="9311b3db184b81f9" providerId="LiveId" clId="{1DAEA76C-F132-4781-AF73-86F857767D9E}" dt="2022-12-19T21:18:25.590" v="1181" actId="1035"/>
          <ac:spMkLst>
            <pc:docMk/>
            <pc:sldMk cId="1658632474" sldId="352"/>
            <ac:spMk id="12" creationId="{968C0EE9-9A11-290D-DF52-0E5933C5D374}"/>
          </ac:spMkLst>
        </pc:spChg>
        <pc:spChg chg="add mod">
          <ac:chgData name="Seth Petry-Johnson" userId="9311b3db184b81f9" providerId="LiveId" clId="{1DAEA76C-F132-4781-AF73-86F857767D9E}" dt="2022-12-19T21:17:26.730" v="1032" actId="692"/>
          <ac:spMkLst>
            <pc:docMk/>
            <pc:sldMk cId="1658632474" sldId="352"/>
            <ac:spMk id="14" creationId="{5632A505-8EE4-050B-220D-CAE0D110A6D0}"/>
          </ac:spMkLst>
        </pc:spChg>
        <pc:spChg chg="mod">
          <ac:chgData name="Seth Petry-Johnson" userId="9311b3db184b81f9" providerId="LiveId" clId="{1DAEA76C-F132-4781-AF73-86F857767D9E}" dt="2022-12-19T21:15:52.520" v="1017" actId="1076"/>
          <ac:spMkLst>
            <pc:docMk/>
            <pc:sldMk cId="1658632474" sldId="352"/>
            <ac:spMk id="17" creationId="{126B96F5-AEE0-2C4C-4B80-C139DC80F31D}"/>
          </ac:spMkLst>
        </pc:spChg>
        <pc:spChg chg="mod">
          <ac:chgData name="Seth Petry-Johnson" userId="9311b3db184b81f9" providerId="LiveId" clId="{1DAEA76C-F132-4781-AF73-86F857767D9E}" dt="2022-12-19T21:15:52.520" v="1017" actId="1076"/>
          <ac:spMkLst>
            <pc:docMk/>
            <pc:sldMk cId="1658632474" sldId="352"/>
            <ac:spMk id="18" creationId="{302EB782-FF93-CA4C-34B8-E7D3CBAC3C47}"/>
          </ac:spMkLst>
        </pc:spChg>
        <pc:spChg chg="mod">
          <ac:chgData name="Seth Petry-Johnson" userId="9311b3db184b81f9" providerId="LiveId" clId="{1DAEA76C-F132-4781-AF73-86F857767D9E}" dt="2022-12-19T21:15:52.520" v="1017" actId="1076"/>
          <ac:spMkLst>
            <pc:docMk/>
            <pc:sldMk cId="1658632474" sldId="352"/>
            <ac:spMk id="23" creationId="{62FF304D-E5B0-354B-3624-6D09BF2350D3}"/>
          </ac:spMkLst>
        </pc:spChg>
        <pc:picChg chg="add mod">
          <ac:chgData name="Seth Petry-Johnson" userId="9311b3db184b81f9" providerId="LiveId" clId="{1DAEA76C-F132-4781-AF73-86F857767D9E}" dt="2022-12-19T21:15:36.152" v="1016" actId="14100"/>
          <ac:picMkLst>
            <pc:docMk/>
            <pc:sldMk cId="1658632474" sldId="352"/>
            <ac:picMk id="5" creationId="{6A1F69FE-A6AD-96B0-8AD9-46C5E38C3A90}"/>
          </ac:picMkLst>
        </pc:picChg>
        <pc:picChg chg="mod">
          <ac:chgData name="Seth Petry-Johnson" userId="9311b3db184b81f9" providerId="LiveId" clId="{1DAEA76C-F132-4781-AF73-86F857767D9E}" dt="2022-12-19T21:15:52.520" v="1017" actId="1076"/>
          <ac:picMkLst>
            <pc:docMk/>
            <pc:sldMk cId="1658632474" sldId="352"/>
            <ac:picMk id="7" creationId="{3654393D-A61A-5CF3-F50A-69689DFF2146}"/>
          </ac:picMkLst>
        </pc:picChg>
        <pc:picChg chg="del">
          <ac:chgData name="Seth Petry-Johnson" userId="9311b3db184b81f9" providerId="LiveId" clId="{1DAEA76C-F132-4781-AF73-86F857767D9E}" dt="2022-12-19T21:15:01.137" v="911" actId="478"/>
          <ac:picMkLst>
            <pc:docMk/>
            <pc:sldMk cId="1658632474" sldId="352"/>
            <ac:picMk id="26" creationId="{2DF39494-E38B-B4BD-1E24-5BECA902CF13}"/>
          </ac:picMkLst>
        </pc:picChg>
        <pc:cxnChg chg="mod">
          <ac:chgData name="Seth Petry-Johnson" userId="9311b3db184b81f9" providerId="LiveId" clId="{1DAEA76C-F132-4781-AF73-86F857767D9E}" dt="2022-12-19T21:15:52.520" v="1017" actId="1076"/>
          <ac:cxnSpMkLst>
            <pc:docMk/>
            <pc:sldMk cId="1658632474" sldId="352"/>
            <ac:cxnSpMk id="24" creationId="{4E819444-5154-56DC-C9FF-D55D3DA5A23E}"/>
          </ac:cxnSpMkLst>
        </pc:cxnChg>
      </pc:sldChg>
      <pc:sldChg chg="delSp modSp add mod modTransition modAnim">
        <pc:chgData name="Seth Petry-Johnson" userId="9311b3db184b81f9" providerId="LiveId" clId="{1DAEA76C-F132-4781-AF73-86F857767D9E}" dt="2022-12-19T21:20:56.789" v="1299"/>
        <pc:sldMkLst>
          <pc:docMk/>
          <pc:sldMk cId="3113690049" sldId="353"/>
        </pc:sldMkLst>
        <pc:spChg chg="mod">
          <ac:chgData name="Seth Petry-Johnson" userId="9311b3db184b81f9" providerId="LiveId" clId="{1DAEA76C-F132-4781-AF73-86F857767D9E}" dt="2022-12-19T21:19:29.831" v="1266" actId="1035"/>
          <ac:spMkLst>
            <pc:docMk/>
            <pc:sldMk cId="3113690049" sldId="353"/>
            <ac:spMk id="6" creationId="{0BA85D30-9076-D417-BDBA-16924EDABC2B}"/>
          </ac:spMkLst>
        </pc:spChg>
        <pc:spChg chg="mod">
          <ac:chgData name="Seth Petry-Johnson" userId="9311b3db184b81f9" providerId="LiveId" clId="{1DAEA76C-F132-4781-AF73-86F857767D9E}" dt="2022-12-19T21:20:39.264" v="1296" actId="113"/>
          <ac:spMkLst>
            <pc:docMk/>
            <pc:sldMk cId="3113690049" sldId="353"/>
            <ac:spMk id="12" creationId="{968C0EE9-9A11-290D-DF52-0E5933C5D374}"/>
          </ac:spMkLst>
        </pc:spChg>
        <pc:spChg chg="mod">
          <ac:chgData name="Seth Petry-Johnson" userId="9311b3db184b81f9" providerId="LiveId" clId="{1DAEA76C-F132-4781-AF73-86F857767D9E}" dt="2022-12-19T21:19:20.070" v="1254" actId="14100"/>
          <ac:spMkLst>
            <pc:docMk/>
            <pc:sldMk cId="3113690049" sldId="353"/>
            <ac:spMk id="14" creationId="{5632A505-8EE4-050B-220D-CAE0D110A6D0}"/>
          </ac:spMkLst>
        </pc:spChg>
        <pc:spChg chg="del">
          <ac:chgData name="Seth Petry-Johnson" userId="9311b3db184b81f9" providerId="LiveId" clId="{1DAEA76C-F132-4781-AF73-86F857767D9E}" dt="2022-12-19T21:18:55.615" v="1185" actId="478"/>
          <ac:spMkLst>
            <pc:docMk/>
            <pc:sldMk cId="3113690049" sldId="353"/>
            <ac:spMk id="17" creationId="{126B96F5-AEE0-2C4C-4B80-C139DC80F31D}"/>
          </ac:spMkLst>
        </pc:spChg>
        <pc:spChg chg="del mod">
          <ac:chgData name="Seth Petry-Johnson" userId="9311b3db184b81f9" providerId="LiveId" clId="{1DAEA76C-F132-4781-AF73-86F857767D9E}" dt="2022-12-19T21:18:56.774" v="1186" actId="478"/>
          <ac:spMkLst>
            <pc:docMk/>
            <pc:sldMk cId="3113690049" sldId="353"/>
            <ac:spMk id="18" creationId="{302EB782-FF93-CA4C-34B8-E7D3CBAC3C47}"/>
          </ac:spMkLst>
        </pc:spChg>
        <pc:spChg chg="del">
          <ac:chgData name="Seth Petry-Johnson" userId="9311b3db184b81f9" providerId="LiveId" clId="{1DAEA76C-F132-4781-AF73-86F857767D9E}" dt="2022-12-19T21:18:58.479" v="1188" actId="478"/>
          <ac:spMkLst>
            <pc:docMk/>
            <pc:sldMk cId="3113690049" sldId="353"/>
            <ac:spMk id="23" creationId="{62FF304D-E5B0-354B-3624-6D09BF2350D3}"/>
          </ac:spMkLst>
        </pc:spChg>
        <pc:picChg chg="del">
          <ac:chgData name="Seth Petry-Johnson" userId="9311b3db184b81f9" providerId="LiveId" clId="{1DAEA76C-F132-4781-AF73-86F857767D9E}" dt="2022-12-19T21:18:52.551" v="1183" actId="478"/>
          <ac:picMkLst>
            <pc:docMk/>
            <pc:sldMk cId="3113690049" sldId="353"/>
            <ac:picMk id="7" creationId="{3654393D-A61A-5CF3-F50A-69689DFF2146}"/>
          </ac:picMkLst>
        </pc:picChg>
        <pc:cxnChg chg="del">
          <ac:chgData name="Seth Petry-Johnson" userId="9311b3db184b81f9" providerId="LiveId" clId="{1DAEA76C-F132-4781-AF73-86F857767D9E}" dt="2022-12-19T21:18:57.742" v="1187" actId="478"/>
          <ac:cxnSpMkLst>
            <pc:docMk/>
            <pc:sldMk cId="3113690049" sldId="353"/>
            <ac:cxnSpMk id="24" creationId="{4E819444-5154-56DC-C9FF-D55D3DA5A23E}"/>
          </ac:cxnSpMkLst>
        </pc:cxnChg>
      </pc:sldChg>
      <pc:sldChg chg="modSp add mod modAnim">
        <pc:chgData name="Seth Petry-Johnson" userId="9311b3db184b81f9" providerId="LiveId" clId="{1DAEA76C-F132-4781-AF73-86F857767D9E}" dt="2022-12-19T21:21:49.865" v="1431"/>
        <pc:sldMkLst>
          <pc:docMk/>
          <pc:sldMk cId="3980542710" sldId="354"/>
        </pc:sldMkLst>
        <pc:spChg chg="mod">
          <ac:chgData name="Seth Petry-Johnson" userId="9311b3db184b81f9" providerId="LiveId" clId="{1DAEA76C-F132-4781-AF73-86F857767D9E}" dt="2022-12-19T21:21:31.766" v="1422" actId="1035"/>
          <ac:spMkLst>
            <pc:docMk/>
            <pc:sldMk cId="3980542710" sldId="354"/>
            <ac:spMk id="6" creationId="{0BA85D30-9076-D417-BDBA-16924EDABC2B}"/>
          </ac:spMkLst>
        </pc:spChg>
        <pc:spChg chg="mod">
          <ac:chgData name="Seth Petry-Johnson" userId="9311b3db184b81f9" providerId="LiveId" clId="{1DAEA76C-F132-4781-AF73-86F857767D9E}" dt="2022-12-19T21:21:41.038" v="1429" actId="20577"/>
          <ac:spMkLst>
            <pc:docMk/>
            <pc:sldMk cId="3980542710" sldId="354"/>
            <ac:spMk id="12" creationId="{968C0EE9-9A11-290D-DF52-0E5933C5D374}"/>
          </ac:spMkLst>
        </pc:spChg>
        <pc:spChg chg="mod">
          <ac:chgData name="Seth Petry-Johnson" userId="9311b3db184b81f9" providerId="LiveId" clId="{1DAEA76C-F132-4781-AF73-86F857767D9E}" dt="2022-12-19T21:21:24.043" v="1368" actId="14100"/>
          <ac:spMkLst>
            <pc:docMk/>
            <pc:sldMk cId="3980542710" sldId="354"/>
            <ac:spMk id="14" creationId="{5632A505-8EE4-050B-220D-CAE0D110A6D0}"/>
          </ac:spMkLst>
        </pc:spChg>
      </pc:sldChg>
      <pc:sldChg chg="addSp modSp add modTransition modAnim">
        <pc:chgData name="Seth Petry-Johnson" userId="9311b3db184b81f9" providerId="LiveId" clId="{1DAEA76C-F132-4781-AF73-86F857767D9E}" dt="2022-12-19T21:56:46.142" v="1553" actId="1037"/>
        <pc:sldMkLst>
          <pc:docMk/>
          <pc:sldMk cId="3199024242" sldId="355"/>
        </pc:sldMkLst>
        <pc:picChg chg="add mod">
          <ac:chgData name="Seth Petry-Johnson" userId="9311b3db184b81f9" providerId="LiveId" clId="{1DAEA76C-F132-4781-AF73-86F857767D9E}" dt="2022-12-19T21:56:11.147" v="1524" actId="1076"/>
          <ac:picMkLst>
            <pc:docMk/>
            <pc:sldMk cId="3199024242" sldId="355"/>
            <ac:picMk id="3" creationId="{85AC86C4-BCA9-D944-B0EB-CA8E4919904D}"/>
          </ac:picMkLst>
        </pc:picChg>
        <pc:picChg chg="add mod">
          <ac:chgData name="Seth Petry-Johnson" userId="9311b3db184b81f9" providerId="LiveId" clId="{1DAEA76C-F132-4781-AF73-86F857767D9E}" dt="2022-12-19T21:56:46.142" v="1553" actId="1037"/>
          <ac:picMkLst>
            <pc:docMk/>
            <pc:sldMk cId="3199024242" sldId="355"/>
            <ac:picMk id="4098" creationId="{B458B447-320E-46AB-2399-CC71653F1736}"/>
          </ac:picMkLst>
        </pc:picChg>
      </pc:sldChg>
      <pc:sldChg chg="addSp modSp add mod modTransition modAnim">
        <pc:chgData name="Seth Petry-Johnson" userId="9311b3db184b81f9" providerId="LiveId" clId="{1DAEA76C-F132-4781-AF73-86F857767D9E}" dt="2022-12-20T14:13:45.048" v="1871"/>
        <pc:sldMkLst>
          <pc:docMk/>
          <pc:sldMk cId="2654750895" sldId="356"/>
        </pc:sldMkLst>
        <pc:spChg chg="add mod ord">
          <ac:chgData name="Seth Petry-Johnson" userId="9311b3db184b81f9" providerId="LiveId" clId="{1DAEA76C-F132-4781-AF73-86F857767D9E}" dt="2022-12-20T14:13:37.848" v="1869" actId="13244"/>
          <ac:spMkLst>
            <pc:docMk/>
            <pc:sldMk cId="2654750895" sldId="356"/>
            <ac:spMk id="3" creationId="{B2C61018-8AEF-0948-0179-517FFDD6A4E2}"/>
          </ac:spMkLst>
        </pc:spChg>
        <pc:spChg chg="add mod ord">
          <ac:chgData name="Seth Petry-Johnson" userId="9311b3db184b81f9" providerId="LiveId" clId="{1DAEA76C-F132-4781-AF73-86F857767D9E}" dt="2022-12-20T14:13:37.848" v="1869" actId="13244"/>
          <ac:spMkLst>
            <pc:docMk/>
            <pc:sldMk cId="2654750895" sldId="356"/>
            <ac:spMk id="7" creationId="{B5630413-2F28-B762-261E-2FC643B7B66D}"/>
          </ac:spMkLst>
        </pc:spChg>
        <pc:picChg chg="mod">
          <ac:chgData name="Seth Petry-Johnson" userId="9311b3db184b81f9" providerId="LiveId" clId="{1DAEA76C-F132-4781-AF73-86F857767D9E}" dt="2022-12-19T21:56:51.959" v="1554" actId="14100"/>
          <ac:picMkLst>
            <pc:docMk/>
            <pc:sldMk cId="2654750895" sldId="356"/>
            <ac:picMk id="4098" creationId="{B458B447-320E-46AB-2399-CC71653F1736}"/>
          </ac:picMkLst>
        </pc:picChg>
        <pc:picChg chg="add mod">
          <ac:chgData name="Seth Petry-Johnson" userId="9311b3db184b81f9" providerId="LiveId" clId="{1DAEA76C-F132-4781-AF73-86F857767D9E}" dt="2022-12-19T21:56:57.433" v="1582" actId="1038"/>
          <ac:picMkLst>
            <pc:docMk/>
            <pc:sldMk cId="2654750895" sldId="356"/>
            <ac:picMk id="6146" creationId="{640E3A2C-DAD0-1002-3016-DE3277399CB4}"/>
          </ac:picMkLst>
        </pc:picChg>
      </pc:sldChg>
      <pc:sldChg chg="addSp delSp modSp add mod">
        <pc:chgData name="Seth Petry-Johnson" userId="9311b3db184b81f9" providerId="LiveId" clId="{1DAEA76C-F132-4781-AF73-86F857767D9E}" dt="2022-12-20T14:17:08.583" v="2142" actId="13244"/>
        <pc:sldMkLst>
          <pc:docMk/>
          <pc:sldMk cId="530460796" sldId="357"/>
        </pc:sldMkLst>
        <pc:spChg chg="add mod ord">
          <ac:chgData name="Seth Petry-Johnson" userId="9311b3db184b81f9" providerId="LiveId" clId="{1DAEA76C-F132-4781-AF73-86F857767D9E}" dt="2022-12-20T14:14:22.449" v="1883" actId="20577"/>
          <ac:spMkLst>
            <pc:docMk/>
            <pc:sldMk cId="530460796" sldId="357"/>
            <ac:spMk id="3" creationId="{7BB33D92-16A4-FEB7-156C-485078911204}"/>
          </ac:spMkLst>
        </pc:spChg>
        <pc:spChg chg="del">
          <ac:chgData name="Seth Petry-Johnson" userId="9311b3db184b81f9" providerId="LiveId" clId="{1DAEA76C-F132-4781-AF73-86F857767D9E}" dt="2022-12-20T14:05:19.975" v="1590" actId="478"/>
          <ac:spMkLst>
            <pc:docMk/>
            <pc:sldMk cId="530460796" sldId="357"/>
            <ac:spMk id="6" creationId="{0BA85D30-9076-D417-BDBA-16924EDABC2B}"/>
          </ac:spMkLst>
        </pc:spChg>
        <pc:spChg chg="add mod ord">
          <ac:chgData name="Seth Petry-Johnson" userId="9311b3db184b81f9" providerId="LiveId" clId="{1DAEA76C-F132-4781-AF73-86F857767D9E}" dt="2022-12-20T14:13:31.496" v="1867" actId="13244"/>
          <ac:spMkLst>
            <pc:docMk/>
            <pc:sldMk cId="530460796" sldId="357"/>
            <ac:spMk id="7" creationId="{19560771-1F60-1EC2-586C-DFC051586B71}"/>
          </ac:spMkLst>
        </pc:spChg>
        <pc:spChg chg="del">
          <ac:chgData name="Seth Petry-Johnson" userId="9311b3db184b81f9" providerId="LiveId" clId="{1DAEA76C-F132-4781-AF73-86F857767D9E}" dt="2022-12-20T14:05:20.943" v="1591" actId="478"/>
          <ac:spMkLst>
            <pc:docMk/>
            <pc:sldMk cId="530460796" sldId="357"/>
            <ac:spMk id="12" creationId="{968C0EE9-9A11-290D-DF52-0E5933C5D374}"/>
          </ac:spMkLst>
        </pc:spChg>
        <pc:spChg chg="del">
          <ac:chgData name="Seth Petry-Johnson" userId="9311b3db184b81f9" providerId="LiveId" clId="{1DAEA76C-F132-4781-AF73-86F857767D9E}" dt="2022-12-20T14:05:22.294" v="1592" actId="478"/>
          <ac:spMkLst>
            <pc:docMk/>
            <pc:sldMk cId="530460796" sldId="357"/>
            <ac:spMk id="14" creationId="{5632A505-8EE4-050B-220D-CAE0D110A6D0}"/>
          </ac:spMkLst>
        </pc:spChg>
        <pc:picChg chg="del">
          <ac:chgData name="Seth Petry-Johnson" userId="9311b3db184b81f9" providerId="LiveId" clId="{1DAEA76C-F132-4781-AF73-86F857767D9E}" dt="2022-12-20T14:05:18.744" v="1589" actId="478"/>
          <ac:picMkLst>
            <pc:docMk/>
            <pc:sldMk cId="530460796" sldId="357"/>
            <ac:picMk id="5" creationId="{6A1F69FE-A6AD-96B0-8AD9-46C5E38C3A90}"/>
          </ac:picMkLst>
        </pc:picChg>
        <pc:picChg chg="add del mod ord">
          <ac:chgData name="Seth Petry-Johnson" userId="9311b3db184b81f9" providerId="LiveId" clId="{1DAEA76C-F132-4781-AF73-86F857767D9E}" dt="2022-12-20T14:17:02.341" v="2069" actId="478"/>
          <ac:picMkLst>
            <pc:docMk/>
            <pc:sldMk cId="530460796" sldId="357"/>
            <ac:picMk id="8" creationId="{CE8ABE03-6A44-ECAD-041C-726A73A5CA5B}"/>
          </ac:picMkLst>
        </pc:picChg>
        <pc:picChg chg="add mod ord">
          <ac:chgData name="Seth Petry-Johnson" userId="9311b3db184b81f9" providerId="LiveId" clId="{1DAEA76C-F132-4781-AF73-86F857767D9E}" dt="2022-12-20T14:17:08.583" v="2142" actId="13244"/>
          <ac:picMkLst>
            <pc:docMk/>
            <pc:sldMk cId="530460796" sldId="357"/>
            <ac:picMk id="10" creationId="{6DBDED44-B963-408E-C8DB-808F1EADB46C}"/>
          </ac:picMkLst>
        </pc:picChg>
        <pc:picChg chg="mod">
          <ac:chgData name="Seth Petry-Johnson" userId="9311b3db184b81f9" providerId="LiveId" clId="{1DAEA76C-F132-4781-AF73-86F857767D9E}" dt="2022-12-19T21:58:22.950" v="1588" actId="1076"/>
          <ac:picMkLst>
            <pc:docMk/>
            <pc:sldMk cId="530460796" sldId="357"/>
            <ac:picMk id="4098" creationId="{B458B447-320E-46AB-2399-CC71653F1736}"/>
          </ac:picMkLst>
        </pc:picChg>
        <pc:picChg chg="mod">
          <ac:chgData name="Seth Petry-Johnson" userId="9311b3db184b81f9" providerId="LiveId" clId="{1DAEA76C-F132-4781-AF73-86F857767D9E}" dt="2022-12-19T21:58:17.386" v="1586" actId="1076"/>
          <ac:picMkLst>
            <pc:docMk/>
            <pc:sldMk cId="530460796" sldId="357"/>
            <ac:picMk id="6146" creationId="{640E3A2C-DAD0-1002-3016-DE3277399CB4}"/>
          </ac:picMkLst>
        </pc:picChg>
      </pc:sldChg>
      <pc:sldChg chg="addSp delSp modSp add mod modAnim">
        <pc:chgData name="Seth Petry-Johnson" userId="9311b3db184b81f9" providerId="LiveId" clId="{1DAEA76C-F132-4781-AF73-86F857767D9E}" dt="2022-12-20T15:13:48.285" v="2265" actId="1076"/>
        <pc:sldMkLst>
          <pc:docMk/>
          <pc:sldMk cId="335684493" sldId="358"/>
        </pc:sldMkLst>
        <pc:spChg chg="mod">
          <ac:chgData name="Seth Petry-Johnson" userId="9311b3db184b81f9" providerId="LiveId" clId="{1DAEA76C-F132-4781-AF73-86F857767D9E}" dt="2022-12-20T14:16:29.711" v="2068" actId="1036"/>
          <ac:spMkLst>
            <pc:docMk/>
            <pc:sldMk cId="335684493" sldId="358"/>
            <ac:spMk id="3" creationId="{7BB33D92-16A4-FEB7-156C-485078911204}"/>
          </ac:spMkLst>
        </pc:spChg>
        <pc:spChg chg="add mod ord">
          <ac:chgData name="Seth Petry-Johnson" userId="9311b3db184b81f9" providerId="LiveId" clId="{1DAEA76C-F132-4781-AF73-86F857767D9E}" dt="2022-12-20T15:13:48.285" v="2265" actId="1076"/>
          <ac:spMkLst>
            <pc:docMk/>
            <pc:sldMk cId="335684493" sldId="358"/>
            <ac:spMk id="6" creationId="{C5A5B615-F29F-D6F9-A8E8-9045E9217912}"/>
          </ac:spMkLst>
        </pc:spChg>
        <pc:spChg chg="mod">
          <ac:chgData name="Seth Petry-Johnson" userId="9311b3db184b81f9" providerId="LiveId" clId="{1DAEA76C-F132-4781-AF73-86F857767D9E}" dt="2022-12-20T14:16:29.711" v="2068" actId="1036"/>
          <ac:spMkLst>
            <pc:docMk/>
            <pc:sldMk cId="335684493" sldId="358"/>
            <ac:spMk id="7" creationId="{19560771-1F60-1EC2-586C-DFC051586B71}"/>
          </ac:spMkLst>
        </pc:spChg>
        <pc:spChg chg="add mod ord">
          <ac:chgData name="Seth Petry-Johnson" userId="9311b3db184b81f9" providerId="LiveId" clId="{1DAEA76C-F132-4781-AF73-86F857767D9E}" dt="2022-12-20T14:21:13.074" v="2254" actId="13244"/>
          <ac:spMkLst>
            <pc:docMk/>
            <pc:sldMk cId="335684493" sldId="358"/>
            <ac:spMk id="8" creationId="{977D6A36-DD29-F92E-7DD5-383F003CDCF0}"/>
          </ac:spMkLst>
        </pc:spChg>
        <pc:picChg chg="add mod ord">
          <ac:chgData name="Seth Petry-Johnson" userId="9311b3db184b81f9" providerId="LiveId" clId="{1DAEA76C-F132-4781-AF73-86F857767D9E}" dt="2022-12-20T14:15:59.588" v="1951" actId="13244"/>
          <ac:picMkLst>
            <pc:docMk/>
            <pc:sldMk cId="335684493" sldId="358"/>
            <ac:picMk id="5" creationId="{C95EC405-AA76-0092-FFFD-6F465838EBFF}"/>
          </ac:picMkLst>
        </pc:picChg>
        <pc:picChg chg="del">
          <ac:chgData name="Seth Petry-Johnson" userId="9311b3db184b81f9" providerId="LiveId" clId="{1DAEA76C-F132-4781-AF73-86F857767D9E}" dt="2022-12-20T14:15:10.607" v="1886" actId="478"/>
          <ac:picMkLst>
            <pc:docMk/>
            <pc:sldMk cId="335684493" sldId="358"/>
            <ac:picMk id="4098" creationId="{B458B447-320E-46AB-2399-CC71653F1736}"/>
          </ac:picMkLst>
        </pc:picChg>
        <pc:picChg chg="del">
          <ac:chgData name="Seth Petry-Johnson" userId="9311b3db184b81f9" providerId="LiveId" clId="{1DAEA76C-F132-4781-AF73-86F857767D9E}" dt="2022-12-20T14:15:09.510" v="1885" actId="478"/>
          <ac:picMkLst>
            <pc:docMk/>
            <pc:sldMk cId="335684493" sldId="358"/>
            <ac:picMk id="6146" creationId="{640E3A2C-DAD0-1002-3016-DE3277399CB4}"/>
          </ac:picMkLst>
        </pc:picChg>
      </pc:sldChg>
      <pc:sldChg chg="addSp delSp modSp add mod modAnim">
        <pc:chgData name="Seth Petry-Johnson" userId="9311b3db184b81f9" providerId="LiveId" clId="{1DAEA76C-F132-4781-AF73-86F857767D9E}" dt="2022-12-20T15:14:04.516" v="2269" actId="13244"/>
        <pc:sldMkLst>
          <pc:docMk/>
          <pc:sldMk cId="2976837144" sldId="359"/>
        </pc:sldMkLst>
        <pc:spChg chg="del">
          <ac:chgData name="Seth Petry-Johnson" userId="9311b3db184b81f9" providerId="LiveId" clId="{1DAEA76C-F132-4781-AF73-86F857767D9E}" dt="2022-12-20T14:18:29.646" v="2173" actId="478"/>
          <ac:spMkLst>
            <pc:docMk/>
            <pc:sldMk cId="2976837144" sldId="359"/>
            <ac:spMk id="3" creationId="{7BB33D92-16A4-FEB7-156C-485078911204}"/>
          </ac:spMkLst>
        </pc:spChg>
        <pc:spChg chg="del mod">
          <ac:chgData name="Seth Petry-Johnson" userId="9311b3db184b81f9" providerId="LiveId" clId="{1DAEA76C-F132-4781-AF73-86F857767D9E}" dt="2022-12-20T15:13:53.824" v="2266" actId="478"/>
          <ac:spMkLst>
            <pc:docMk/>
            <pc:sldMk cId="2976837144" sldId="359"/>
            <ac:spMk id="6" creationId="{C5A5B615-F29F-D6F9-A8E8-9045E9217912}"/>
          </ac:spMkLst>
        </pc:spChg>
        <pc:spChg chg="del">
          <ac:chgData name="Seth Petry-Johnson" userId="9311b3db184b81f9" providerId="LiveId" clId="{1DAEA76C-F132-4781-AF73-86F857767D9E}" dt="2022-12-20T14:18:33.742" v="2174" actId="478"/>
          <ac:spMkLst>
            <pc:docMk/>
            <pc:sldMk cId="2976837144" sldId="359"/>
            <ac:spMk id="7" creationId="{19560771-1F60-1EC2-586C-DFC051586B71}"/>
          </ac:spMkLst>
        </pc:spChg>
        <pc:spChg chg="add mod ord">
          <ac:chgData name="Seth Petry-Johnson" userId="9311b3db184b81f9" providerId="LiveId" clId="{1DAEA76C-F132-4781-AF73-86F857767D9E}" dt="2022-12-20T14:20:58.992" v="2252" actId="2085"/>
          <ac:spMkLst>
            <pc:docMk/>
            <pc:sldMk cId="2976837144" sldId="359"/>
            <ac:spMk id="8" creationId="{135597B0-31DB-C517-26DA-49A71CB3F04B}"/>
          </ac:spMkLst>
        </pc:spChg>
        <pc:spChg chg="add mod ord">
          <ac:chgData name="Seth Petry-Johnson" userId="9311b3db184b81f9" providerId="LiveId" clId="{1DAEA76C-F132-4781-AF73-86F857767D9E}" dt="2022-12-20T14:22:08.973" v="2262" actId="13244"/>
          <ac:spMkLst>
            <pc:docMk/>
            <pc:sldMk cId="2976837144" sldId="359"/>
            <ac:spMk id="10" creationId="{EC8BBD47-1B7D-368C-FBB1-6B56BCA17C32}"/>
          </ac:spMkLst>
        </pc:spChg>
        <pc:spChg chg="add mod ord">
          <ac:chgData name="Seth Petry-Johnson" userId="9311b3db184b81f9" providerId="LiveId" clId="{1DAEA76C-F132-4781-AF73-86F857767D9E}" dt="2022-12-20T15:14:04.516" v="2269" actId="13244"/>
          <ac:spMkLst>
            <pc:docMk/>
            <pc:sldMk cId="2976837144" sldId="359"/>
            <ac:spMk id="11" creationId="{07FFD940-ACF3-1F8B-9B8B-42FD78E61003}"/>
          </ac:spMkLst>
        </pc:spChg>
        <pc:picChg chg="mod">
          <ac:chgData name="Seth Petry-Johnson" userId="9311b3db184b81f9" providerId="LiveId" clId="{1DAEA76C-F132-4781-AF73-86F857767D9E}" dt="2022-12-20T14:19:50.931" v="2244" actId="14100"/>
          <ac:picMkLst>
            <pc:docMk/>
            <pc:sldMk cId="2976837144" sldId="359"/>
            <ac:picMk id="5" creationId="{C95EC405-AA76-0092-FFFD-6F465838EBF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a:t>
            </a:r>
          </a:p>
          <a:p>
            <a:endParaRPr lang="en-US" sz="700" dirty="0"/>
          </a:p>
          <a:p>
            <a:r>
              <a:rPr lang="en-US" sz="700" dirty="0"/>
              <a:t>You might recall that it was a fairly stressful time between the pandemic and the politics and all the upheaval in the workplace. 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for work. </a:t>
            </a:r>
          </a:p>
          <a:p>
            <a:endParaRPr lang="en-US" sz="700" i="0" dirty="0"/>
          </a:p>
          <a:p>
            <a:r>
              <a:rPr lang="en-US" sz="700" i="0" dirty="0"/>
              <a:t>Other people, like myself, were already working from home and were used to it, so that part wasn’t stressful. But we weren’t necessarily used to </a:t>
            </a:r>
            <a:r>
              <a:rPr lang="en-US" sz="700" i="1" dirty="0"/>
              <a:t>sharing </a:t>
            </a:r>
            <a:r>
              <a:rPr lang="en-US" sz="700" i="0" dirty="0"/>
              <a:t>our nice, clean, quiet homes with the kids and spouses that were suddenly there all day long, every single day. I love my family, but getting used to their noise and their messes and their constant presence was stressful for me.</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42047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268878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01512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09223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i</a:t>
            </a:r>
            <a:r>
              <a:rPr lang="en-US" i="0" dirty="0"/>
              <a:t>nstead of spending </a:t>
            </a:r>
            <a:r>
              <a:rPr lang="en-US" i="1" dirty="0"/>
              <a:t>every </a:t>
            </a:r>
            <a:r>
              <a:rPr lang="en-US" i="0" dirty="0"/>
              <a:t>day wearing dirty sweatpants and eating ice cream in bed, we’re only doing it every </a:t>
            </a:r>
            <a:r>
              <a:rPr lang="en-US" i="1" dirty="0"/>
              <a:t>other </a:t>
            </a:r>
            <a:r>
              <a:rPr lang="en-US" i="0" dirty="0"/>
              <a:t>day.</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snapping at each other, and productivity was suffering when they dropped balls that previously wouldn’t have been dropped. All of this was creating a turnover crisis. Someone would leave, which increases the workload on those that were left. That increased workload would burn out the remaining people before we could fully train a replacement, and someone else would leave, creating a vicious cycle.</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391563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3752748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24422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i="0" dirty="0"/>
          </a:p>
          <a:p>
            <a:r>
              <a:rPr lang="en-US" i="0" dirty="0"/>
              <a:t>As we went through a process of discovery and analysis, we kept hearing people talk about being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quite the same way.</a:t>
            </a:r>
          </a:p>
          <a:p>
            <a:endParaRPr lang="en-US" i="0" dirty="0"/>
          </a:p>
          <a:p>
            <a:r>
              <a:rPr lang="en-US" i="0" dirty="0"/>
              <a:t>It was a bit like the Supreme Court and pornography; everyone was certain they could identify burnout when they saw it or were feeling it, but couldn’t quite </a:t>
            </a:r>
            <a:r>
              <a:rPr lang="en-US" i="1" dirty="0"/>
              <a:t>define </a:t>
            </a:r>
            <a:r>
              <a:rPr lang="en-US" i="0" dirty="0"/>
              <a:t>it in a useful way.</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I’ll show you how easy it is to measure burnout on your own teams, and how to use those measurements to guide your treatment strategy.</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404713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22.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12"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8.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7.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8.sv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jpeg"/></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44.jpeg"/><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3"/>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4"/>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6"/>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6359236"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717150"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3"/>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3"/>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031325"/>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we don’t recognize adaptation energy being used up</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4"/>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5"/>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6"/>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3577272" cy="1754326"/>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4"/>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5"/>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2"/>
          </p:cNvCxnSpPr>
          <p:nvPr/>
        </p:nvCxnSpPr>
        <p:spPr>
          <a:xfrm flipH="1">
            <a:off x="9441666" y="1880803"/>
            <a:ext cx="1009775" cy="158629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8847518" y="403475"/>
            <a:ext cx="3207845" cy="1477328"/>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7"/>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7"/>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8"/>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3">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4">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6">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8">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8"/>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8" name="!!Exhaust red">
            <a:extLst>
              <a:ext uri="{FF2B5EF4-FFF2-40B4-BE49-F238E27FC236}">
                <a16:creationId xmlns:a16="http://schemas.microsoft.com/office/drawing/2014/main" id="{2E560F58-9642-C84F-471B-F6E178663BC6}"/>
              </a:ext>
            </a:extLst>
          </p:cNvPr>
          <p:cNvSpPr txBox="1"/>
          <p:nvPr/>
        </p:nvSpPr>
        <p:spPr>
          <a:xfrm>
            <a:off x="5462747" y="68925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AA1679B-D70B-2B77-08E5-797A41931A7F}"/>
              </a:ext>
            </a:extLst>
          </p:cNvPr>
          <p:cNvSpPr/>
          <p:nvPr/>
        </p:nvSpPr>
        <p:spPr bwMode="auto">
          <a:xfrm>
            <a:off x="12192000" y="1451429"/>
            <a:ext cx="3681503" cy="15471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12192000" y="470827"/>
            <a:ext cx="3681503" cy="1126155"/>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0" name="Rectangle 9">
            <a:extLst>
              <a:ext uri="{FF2B5EF4-FFF2-40B4-BE49-F238E27FC236}">
                <a16:creationId xmlns:a16="http://schemas.microsoft.com/office/drawing/2014/main" id="{9A9185F2-AF20-57BF-3C6E-6B40E0B942CE}"/>
              </a:ext>
            </a:extLst>
          </p:cNvPr>
          <p:cNvSpPr/>
          <p:nvPr/>
        </p:nvSpPr>
        <p:spPr>
          <a:xfrm>
            <a:off x="13588620" y="1547362"/>
            <a:ext cx="2449666" cy="6794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d text">
            <a:extLst>
              <a:ext uri="{FF2B5EF4-FFF2-40B4-BE49-F238E27FC236}">
                <a16:creationId xmlns:a16="http://schemas.microsoft.com/office/drawing/2014/main" id="{7526C6BA-441B-DF48-3B75-3079CDDD59E9}"/>
              </a:ext>
            </a:extLst>
          </p:cNvPr>
          <p:cNvSpPr txBox="1"/>
          <p:nvPr/>
        </p:nvSpPr>
        <p:spPr>
          <a:xfrm>
            <a:off x="12525448" y="1627951"/>
            <a:ext cx="4927600" cy="577081"/>
          </a:xfrm>
          <a:prstGeom prst="rect">
            <a:avLst/>
          </a:prstGeom>
          <a:noFill/>
        </p:spPr>
        <p:txBody>
          <a:bodyPr wrap="square" rtlCol="0">
            <a:spAutoFit/>
          </a:bodyPr>
          <a:lstStyle/>
          <a:p>
            <a:pPr algn="ctr"/>
            <a:r>
              <a:rPr lang="en-US" sz="1050" dirty="0">
                <a:solidFill>
                  <a:srgbClr val="C00000"/>
                </a:solidFill>
                <a:latin typeface="Segoe Print" panose="02000600000000000000" pitchFamily="2" charset="0"/>
              </a:rPr>
              <a:t>For Professional Efficacy,</a:t>
            </a:r>
          </a:p>
          <a:p>
            <a:pPr algn="ctr"/>
            <a:r>
              <a:rPr lang="en-US" sz="1050" b="1" dirty="0">
                <a:solidFill>
                  <a:srgbClr val="C00000"/>
                </a:solidFill>
                <a:latin typeface="Segoe Print" panose="02000600000000000000" pitchFamily="2" charset="0"/>
              </a:rPr>
              <a:t>Lower </a:t>
            </a:r>
            <a:r>
              <a:rPr lang="en-US" sz="1050" dirty="0">
                <a:solidFill>
                  <a:srgbClr val="C00000"/>
                </a:solidFill>
                <a:latin typeface="Segoe Print" panose="02000600000000000000" pitchFamily="2" charset="0"/>
              </a:rPr>
              <a:t>numbers</a:t>
            </a:r>
            <a:br>
              <a:rPr lang="en-US" sz="1050" dirty="0">
                <a:solidFill>
                  <a:srgbClr val="C00000"/>
                </a:solidFill>
                <a:latin typeface="Segoe Print" panose="02000600000000000000" pitchFamily="2" charset="0"/>
              </a:rPr>
            </a:br>
            <a:r>
              <a:rPr lang="en-US" sz="1050" dirty="0">
                <a:solidFill>
                  <a:srgbClr val="C00000"/>
                </a:solidFill>
                <a:latin typeface="Segoe Print" panose="02000600000000000000" pitchFamily="2" charset="0"/>
              </a:rPr>
              <a:t>contribute to burnout</a:t>
            </a:r>
          </a:p>
        </p:txBody>
      </p:sp>
      <p:sp>
        <p:nvSpPr>
          <p:cNvPr id="17" name="!!Red text BG 2">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people experiencing this feeling with </a:t>
            </a: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430230" y="318581"/>
            <a:ext cx="8910261" cy="1434567"/>
          </a:xfrm>
          <a:prstGeom prst="rect">
            <a:avLst/>
          </a:prstGeom>
        </p:spPr>
      </p:pic>
      <p:sp>
        <p:nvSpPr>
          <p:cNvPr id="17" name="!!Red text BG 2">
            <a:extLst>
              <a:ext uri="{FF2B5EF4-FFF2-40B4-BE49-F238E27FC236}">
                <a16:creationId xmlns:a16="http://schemas.microsoft.com/office/drawing/2014/main" id="{126B96F5-AEE0-2C4C-4B80-C139DC80F31D}"/>
              </a:ext>
            </a:extLst>
          </p:cNvPr>
          <p:cNvSpPr/>
          <p:nvPr/>
        </p:nvSpPr>
        <p:spPr>
          <a:xfrm>
            <a:off x="16897253" y="-145891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302EB782-FF93-CA4C-34B8-E7D3CBAC3C47}"/>
              </a:ext>
            </a:extLst>
          </p:cNvPr>
          <p:cNvSpPr txBox="1"/>
          <p:nvPr/>
        </p:nvSpPr>
        <p:spPr>
          <a:xfrm>
            <a:off x="17024253" y="-120491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people experiencing this feeling with </a:t>
            </a: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21507868" y="584444"/>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21005177" y="-4057"/>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6"/>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2867774"/>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3121774"/>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Good scores across all 3 scales</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2164737"/>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658632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5756120"/>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6039148"/>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One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3064620"/>
            <a:ext cx="8057730" cy="2711758"/>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136900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9805427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226"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AC86C4-BCA9-D944-B0EB-CA8E49199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8651" y="6898544"/>
            <a:ext cx="2241273" cy="23309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02424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liability">
            <a:extLst>
              <a:ext uri="{FF2B5EF4-FFF2-40B4-BE49-F238E27FC236}">
                <a16:creationId xmlns:a16="http://schemas.microsoft.com/office/drawing/2014/main" id="{B2C61018-8AEF-0948-0179-517FFDD6A4E2}"/>
              </a:ext>
            </a:extLst>
          </p:cNvPr>
          <p:cNvSpPr txBox="1"/>
          <p:nvPr/>
        </p:nvSpPr>
        <p:spPr>
          <a:xfrm>
            <a:off x="3202361"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B5630413-2F28-B762-261E-2FC643B7B66D}"/>
              </a:ext>
            </a:extLst>
          </p:cNvPr>
          <p:cNvSpPr txBox="1"/>
          <p:nvPr/>
        </p:nvSpPr>
        <p:spPr>
          <a:xfrm>
            <a:off x="3202360"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912" y="521348"/>
            <a:ext cx="6304282" cy="630428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86" y="593143"/>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7508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3"/>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3202361"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3202360"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09337" y="6909302"/>
            <a:ext cx="1599286" cy="15992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8752" y="6866771"/>
            <a:ext cx="1948219" cy="202614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liability">
            <a:extLst>
              <a:ext uri="{FF2B5EF4-FFF2-40B4-BE49-F238E27FC236}">
                <a16:creationId xmlns:a16="http://schemas.microsoft.com/office/drawing/2014/main" id="{7BB33D92-16A4-FEB7-156C-485078911204}"/>
              </a:ext>
            </a:extLst>
          </p:cNvPr>
          <p:cNvSpPr txBox="1"/>
          <p:nvPr/>
        </p:nvSpPr>
        <p:spPr>
          <a:xfrm>
            <a:off x="3202361" y="947468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3202360" y="1119712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pic>
        <p:nvPicPr>
          <p:cNvPr id="5" name="!!MindGarden">
            <a:extLst>
              <a:ext uri="{FF2B5EF4-FFF2-40B4-BE49-F238E27FC236}">
                <a16:creationId xmlns:a16="http://schemas.microsoft.com/office/drawing/2014/main" id="{C95EC405-AA76-0092-FFFD-6F465838EBFF}"/>
              </a:ext>
            </a:extLst>
          </p:cNvPr>
          <p:cNvPicPr>
            <a:picLocks noChangeAspect="1"/>
          </p:cNvPicPr>
          <p:nvPr/>
        </p:nvPicPr>
        <p:blipFill>
          <a:blip r:embed="rId3"/>
          <a:stretch>
            <a:fillRect/>
          </a:stretch>
        </p:blipFill>
        <p:spPr>
          <a:xfrm>
            <a:off x="4043708" y="1829029"/>
            <a:ext cx="8148292" cy="5028971"/>
          </a:xfrm>
          <a:prstGeom prst="rect">
            <a:avLst/>
          </a:prstGeom>
        </p:spPr>
      </p:pic>
      <p:sp>
        <p:nvSpPr>
          <p:cNvPr id="6" name="!!URL">
            <a:extLst>
              <a:ext uri="{FF2B5EF4-FFF2-40B4-BE49-F238E27FC236}">
                <a16:creationId xmlns:a16="http://schemas.microsoft.com/office/drawing/2014/main" id="{C5A5B615-F29F-D6F9-A8E8-9045E9217912}"/>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WhiteBG">
            <a:extLst>
              <a:ext uri="{FF2B5EF4-FFF2-40B4-BE49-F238E27FC236}">
                <a16:creationId xmlns:a16="http://schemas.microsoft.com/office/drawing/2014/main" id="{977D6A36-DD29-F92E-7DD5-383F003CDCF0}"/>
              </a:ext>
            </a:extLst>
          </p:cNvPr>
          <p:cNvSpPr/>
          <p:nvPr/>
        </p:nvSpPr>
        <p:spPr>
          <a:xfrm>
            <a:off x="0" y="501730"/>
            <a:ext cx="16647885"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356844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ndGarden">
            <a:extLst>
              <a:ext uri="{FF2B5EF4-FFF2-40B4-BE49-F238E27FC236}">
                <a16:creationId xmlns:a16="http://schemas.microsoft.com/office/drawing/2014/main" id="{C95EC405-AA76-0092-FFFD-6F465838EBFF}"/>
              </a:ext>
            </a:extLst>
          </p:cNvPr>
          <p:cNvPicPr>
            <a:picLocks noChangeAspect="1"/>
          </p:cNvPicPr>
          <p:nvPr/>
        </p:nvPicPr>
        <p:blipFill>
          <a:blip r:embed="rId3"/>
          <a:stretch>
            <a:fillRect/>
          </a:stretch>
        </p:blipFill>
        <p:spPr>
          <a:xfrm>
            <a:off x="4024190" y="-933105"/>
            <a:ext cx="12623695" cy="7791105"/>
          </a:xfrm>
          <a:prstGeom prst="rect">
            <a:avLst/>
          </a:prstGeom>
        </p:spPr>
      </p:pic>
      <p:sp>
        <p:nvSpPr>
          <p:cNvPr id="11" name="!!URL">
            <a:extLst>
              <a:ext uri="{FF2B5EF4-FFF2-40B4-BE49-F238E27FC236}">
                <a16:creationId xmlns:a16="http://schemas.microsoft.com/office/drawing/2014/main" id="{07FFD940-ACF3-1F8B-9B8B-42FD78E61003}"/>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10" name="!!Red highlight 3">
            <a:extLst>
              <a:ext uri="{FF2B5EF4-FFF2-40B4-BE49-F238E27FC236}">
                <a16:creationId xmlns:a16="http://schemas.microsoft.com/office/drawing/2014/main" id="{EC8BBD47-1B7D-368C-FBB1-6B56BCA17C32}"/>
              </a:ext>
            </a:extLst>
          </p:cNvPr>
          <p:cNvSpPr/>
          <p:nvPr/>
        </p:nvSpPr>
        <p:spPr bwMode="auto">
          <a:xfrm>
            <a:off x="7380917" y="6023428"/>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WhiteBG">
            <a:extLst>
              <a:ext uri="{FF2B5EF4-FFF2-40B4-BE49-F238E27FC236}">
                <a16:creationId xmlns:a16="http://schemas.microsoft.com/office/drawing/2014/main" id="{135597B0-31DB-C517-26DA-49A71CB3F04B}"/>
              </a:ext>
            </a:extLst>
          </p:cNvPr>
          <p:cNvSpPr/>
          <p:nvPr/>
        </p:nvSpPr>
        <p:spPr>
          <a:xfrm>
            <a:off x="0" y="501730"/>
            <a:ext cx="16647885"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29768371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2747" y="1279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5532457" y="1258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1085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5462747" y="1063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3037" y="900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882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95622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95360" y="70052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91365" y="1799580"/>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6005" y="4280962"/>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4" name="Text 1">
            <a:extLst>
              <a:ext uri="{FF2B5EF4-FFF2-40B4-BE49-F238E27FC236}">
                <a16:creationId xmlns:a16="http://schemas.microsoft.com/office/drawing/2014/main" id="{2283EE67-3B3A-15C0-2CA9-7C97C7E848BF}"/>
              </a:ext>
            </a:extLst>
          </p:cNvPr>
          <p:cNvSpPr txBox="1"/>
          <p:nvPr/>
        </p:nvSpPr>
        <p:spPr>
          <a:xfrm>
            <a:off x="-2" y="100648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5" name="Text 1">
            <a:extLst>
              <a:ext uri="{FF2B5EF4-FFF2-40B4-BE49-F238E27FC236}">
                <a16:creationId xmlns:a16="http://schemas.microsoft.com/office/drawing/2014/main" id="{5DAE453E-6166-971D-84C9-3827D4B41C7B}"/>
              </a:ext>
            </a:extLst>
          </p:cNvPr>
          <p:cNvSpPr txBox="1"/>
          <p:nvPr/>
        </p:nvSpPr>
        <p:spPr>
          <a:xfrm>
            <a:off x="6108193" y="4859226"/>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121914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2"/>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 name="Graphic 2" descr="Checkmark with solid fill">
            <a:extLst>
              <a:ext uri="{FF2B5EF4-FFF2-40B4-BE49-F238E27FC236}">
                <a16:creationId xmlns:a16="http://schemas.microsoft.com/office/drawing/2014/main" id="{FC77FC28-E212-2428-0476-214802A63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870" y="1797456"/>
            <a:ext cx="431956" cy="431956"/>
          </a:xfrm>
          <a:prstGeom prst="rect">
            <a:avLst/>
          </a:prstGeom>
        </p:spPr>
      </p:pic>
      <p:sp>
        <p:nvSpPr>
          <p:cNvPr id="6" name="TextBox 5">
            <a:extLst>
              <a:ext uri="{FF2B5EF4-FFF2-40B4-BE49-F238E27FC236}">
                <a16:creationId xmlns:a16="http://schemas.microsoft.com/office/drawing/2014/main" id="{28C5F233-5379-6827-7524-CCCB0512D01A}"/>
              </a:ext>
            </a:extLst>
          </p:cNvPr>
          <p:cNvSpPr txBox="1"/>
          <p:nvPr/>
        </p:nvSpPr>
        <p:spPr>
          <a:xfrm>
            <a:off x="809907" y="1828297"/>
            <a:ext cx="2906565"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rPr>
              <a:t>Psychometrically sound</a:t>
            </a:r>
          </a:p>
        </p:txBody>
      </p:sp>
      <p:pic>
        <p:nvPicPr>
          <p:cNvPr id="7" name="Graphic 6" descr="Checkmark with solid fill">
            <a:extLst>
              <a:ext uri="{FF2B5EF4-FFF2-40B4-BE49-F238E27FC236}">
                <a16:creationId xmlns:a16="http://schemas.microsoft.com/office/drawing/2014/main" id="{410A3A39-9AEE-12C6-2B86-5C45BBB0BB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870" y="2782920"/>
            <a:ext cx="431956" cy="431956"/>
          </a:xfrm>
          <a:prstGeom prst="rect">
            <a:avLst/>
          </a:prstGeom>
        </p:spPr>
      </p:pic>
      <p:sp>
        <p:nvSpPr>
          <p:cNvPr id="8" name="TextBox 7">
            <a:extLst>
              <a:ext uri="{FF2B5EF4-FFF2-40B4-BE49-F238E27FC236}">
                <a16:creationId xmlns:a16="http://schemas.microsoft.com/office/drawing/2014/main" id="{C21D2F46-EF13-3619-0DE1-E5578DCC0666}"/>
              </a:ext>
            </a:extLst>
          </p:cNvPr>
          <p:cNvSpPr txBox="1"/>
          <p:nvPr/>
        </p:nvSpPr>
        <p:spPr>
          <a:xfrm>
            <a:off x="809907" y="2813761"/>
            <a:ext cx="2295821" cy="707886"/>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rPr>
              <a:t>Easy to administer</a:t>
            </a:r>
            <a:br>
              <a:rPr lang="en-US" sz="2000" dirty="0">
                <a:latin typeface="Roboto" panose="02000000000000000000" pitchFamily="2" charset="0"/>
                <a:ea typeface="Roboto" panose="02000000000000000000" pitchFamily="2" charset="0"/>
              </a:rPr>
            </a:br>
            <a:r>
              <a:rPr lang="en-US" sz="2000" dirty="0">
                <a:latin typeface="Roboto" panose="02000000000000000000" pitchFamily="2" charset="0"/>
                <a:ea typeface="Roboto" panose="02000000000000000000" pitchFamily="2" charset="0"/>
              </a:rPr>
              <a:t>(10 -15 min)</a:t>
            </a:r>
          </a:p>
        </p:txBody>
      </p:sp>
      <p:pic>
        <p:nvPicPr>
          <p:cNvPr id="13" name="Graphic 12" descr="Checkmark with solid fill">
            <a:extLst>
              <a:ext uri="{FF2B5EF4-FFF2-40B4-BE49-F238E27FC236}">
                <a16:creationId xmlns:a16="http://schemas.microsoft.com/office/drawing/2014/main" id="{0A9EB1B3-E8C1-1823-999D-9AF7FC5F5C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870" y="3993681"/>
            <a:ext cx="431956" cy="431956"/>
          </a:xfrm>
          <a:prstGeom prst="rect">
            <a:avLst/>
          </a:prstGeom>
        </p:spPr>
      </p:pic>
      <p:sp>
        <p:nvSpPr>
          <p:cNvPr id="18" name="TextBox 17">
            <a:extLst>
              <a:ext uri="{FF2B5EF4-FFF2-40B4-BE49-F238E27FC236}">
                <a16:creationId xmlns:a16="http://schemas.microsoft.com/office/drawing/2014/main" id="{C6E5C1F0-7A69-0318-D326-40C293D2259F}"/>
              </a:ext>
            </a:extLst>
          </p:cNvPr>
          <p:cNvSpPr txBox="1"/>
          <p:nvPr/>
        </p:nvSpPr>
        <p:spPr>
          <a:xfrm>
            <a:off x="809907" y="4024522"/>
            <a:ext cx="2964273" cy="707886"/>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rPr>
              <a:t>Specialized versions for </a:t>
            </a:r>
            <a:br>
              <a:rPr lang="en-US" sz="2000" dirty="0">
                <a:latin typeface="Roboto" panose="02000000000000000000" pitchFamily="2" charset="0"/>
                <a:ea typeface="Roboto" panose="02000000000000000000" pitchFamily="2" charset="0"/>
              </a:rPr>
            </a:br>
            <a:r>
              <a:rPr lang="en-US" sz="2000" dirty="0">
                <a:latin typeface="Roboto" panose="02000000000000000000" pitchFamily="2" charset="0"/>
                <a:ea typeface="Roboto" panose="02000000000000000000" pitchFamily="2" charset="0"/>
              </a:rPr>
              <a:t>specific fields</a:t>
            </a:r>
          </a:p>
        </p:txBody>
      </p:sp>
      <p:sp>
        <p:nvSpPr>
          <p:cNvPr id="23" name="TextBox 22">
            <a:extLst>
              <a:ext uri="{FF2B5EF4-FFF2-40B4-BE49-F238E27FC236}">
                <a16:creationId xmlns:a16="http://schemas.microsoft.com/office/drawing/2014/main" id="{CD77DF03-4137-53A6-49CE-3AC282D5F2E3}"/>
              </a:ext>
            </a:extLst>
          </p:cNvPr>
          <p:cNvSpPr txBox="1"/>
          <p:nvPr/>
        </p:nvSpPr>
        <p:spPr>
          <a:xfrm>
            <a:off x="819855" y="4803722"/>
            <a:ext cx="1736886" cy="369332"/>
          </a:xfrm>
          <a:prstGeom prst="rect">
            <a:avLst/>
          </a:prstGeom>
          <a:noFill/>
        </p:spPr>
        <p:txBody>
          <a:bodyPr wrap="none" rtlCol="0">
            <a:spAutoFit/>
          </a:bodyPr>
          <a:lstStyle/>
          <a:p>
            <a:r>
              <a:rPr lang="en-US" dirty="0"/>
              <a:t>Human Services </a:t>
            </a:r>
          </a:p>
        </p:txBody>
      </p:sp>
      <p:sp>
        <p:nvSpPr>
          <p:cNvPr id="33" name="TextBox 32">
            <a:extLst>
              <a:ext uri="{FF2B5EF4-FFF2-40B4-BE49-F238E27FC236}">
                <a16:creationId xmlns:a16="http://schemas.microsoft.com/office/drawing/2014/main" id="{D867565E-3CFC-78D3-31E0-3E5D879D2422}"/>
              </a:ext>
            </a:extLst>
          </p:cNvPr>
          <p:cNvSpPr txBox="1"/>
          <p:nvPr/>
        </p:nvSpPr>
        <p:spPr>
          <a:xfrm>
            <a:off x="2796616" y="4803722"/>
            <a:ext cx="1156086" cy="369332"/>
          </a:xfrm>
          <a:prstGeom prst="rect">
            <a:avLst/>
          </a:prstGeom>
          <a:noFill/>
        </p:spPr>
        <p:txBody>
          <a:bodyPr wrap="none" rtlCol="0">
            <a:spAutoFit/>
          </a:bodyPr>
          <a:lstStyle/>
          <a:p>
            <a:r>
              <a:rPr lang="en-US" b="1" dirty="0"/>
              <a:t>(MBI-HSS)</a:t>
            </a:r>
          </a:p>
        </p:txBody>
      </p:sp>
      <p:sp>
        <p:nvSpPr>
          <p:cNvPr id="34" name="TextBox 33">
            <a:extLst>
              <a:ext uri="{FF2B5EF4-FFF2-40B4-BE49-F238E27FC236}">
                <a16:creationId xmlns:a16="http://schemas.microsoft.com/office/drawing/2014/main" id="{667505C2-61A3-40C8-1A35-BB410E557953}"/>
              </a:ext>
            </a:extLst>
          </p:cNvPr>
          <p:cNvSpPr txBox="1"/>
          <p:nvPr/>
        </p:nvSpPr>
        <p:spPr>
          <a:xfrm>
            <a:off x="819855" y="5218443"/>
            <a:ext cx="1913409" cy="369332"/>
          </a:xfrm>
          <a:prstGeom prst="rect">
            <a:avLst/>
          </a:prstGeom>
          <a:noFill/>
        </p:spPr>
        <p:txBody>
          <a:bodyPr wrap="none" rtlCol="0">
            <a:spAutoFit/>
          </a:bodyPr>
          <a:lstStyle/>
          <a:p>
            <a:r>
              <a:rPr lang="en-US" dirty="0"/>
              <a:t>Medical Personnel</a:t>
            </a:r>
          </a:p>
        </p:txBody>
      </p:sp>
      <p:sp>
        <p:nvSpPr>
          <p:cNvPr id="35" name="TextBox 34">
            <a:extLst>
              <a:ext uri="{FF2B5EF4-FFF2-40B4-BE49-F238E27FC236}">
                <a16:creationId xmlns:a16="http://schemas.microsoft.com/office/drawing/2014/main" id="{5794DC43-8F27-280C-164B-C96EE9811A48}"/>
              </a:ext>
            </a:extLst>
          </p:cNvPr>
          <p:cNvSpPr txBox="1"/>
          <p:nvPr/>
        </p:nvSpPr>
        <p:spPr>
          <a:xfrm>
            <a:off x="2796616" y="5218443"/>
            <a:ext cx="1534394" cy="369332"/>
          </a:xfrm>
          <a:prstGeom prst="rect">
            <a:avLst/>
          </a:prstGeom>
          <a:noFill/>
        </p:spPr>
        <p:txBody>
          <a:bodyPr wrap="none" rtlCol="0">
            <a:spAutoFit/>
          </a:bodyPr>
          <a:lstStyle/>
          <a:p>
            <a:r>
              <a:rPr lang="en-US" b="1" dirty="0"/>
              <a:t>(MBI-HSS MP)</a:t>
            </a:r>
          </a:p>
        </p:txBody>
      </p:sp>
      <p:sp>
        <p:nvSpPr>
          <p:cNvPr id="36" name="TextBox 35">
            <a:extLst>
              <a:ext uri="{FF2B5EF4-FFF2-40B4-BE49-F238E27FC236}">
                <a16:creationId xmlns:a16="http://schemas.microsoft.com/office/drawing/2014/main" id="{47085921-D583-4202-8D00-9F424B397CCA}"/>
              </a:ext>
            </a:extLst>
          </p:cNvPr>
          <p:cNvSpPr txBox="1"/>
          <p:nvPr/>
        </p:nvSpPr>
        <p:spPr>
          <a:xfrm>
            <a:off x="809907" y="5633164"/>
            <a:ext cx="2022285" cy="369332"/>
          </a:xfrm>
          <a:prstGeom prst="rect">
            <a:avLst/>
          </a:prstGeom>
          <a:noFill/>
        </p:spPr>
        <p:txBody>
          <a:bodyPr wrap="none" rtlCol="0">
            <a:spAutoFit/>
          </a:bodyPr>
          <a:lstStyle/>
          <a:p>
            <a:r>
              <a:rPr lang="en-US" dirty="0"/>
              <a:t>Education / Schools</a:t>
            </a:r>
          </a:p>
        </p:txBody>
      </p:sp>
      <p:sp>
        <p:nvSpPr>
          <p:cNvPr id="37" name="TextBox 36">
            <a:extLst>
              <a:ext uri="{FF2B5EF4-FFF2-40B4-BE49-F238E27FC236}">
                <a16:creationId xmlns:a16="http://schemas.microsoft.com/office/drawing/2014/main" id="{AA8B89DC-EE1E-BD58-514F-57189C5C33DB}"/>
              </a:ext>
            </a:extLst>
          </p:cNvPr>
          <p:cNvSpPr txBox="1"/>
          <p:nvPr/>
        </p:nvSpPr>
        <p:spPr>
          <a:xfrm>
            <a:off x="2786668" y="5633164"/>
            <a:ext cx="1011174" cy="369332"/>
          </a:xfrm>
          <a:prstGeom prst="rect">
            <a:avLst/>
          </a:prstGeom>
          <a:noFill/>
        </p:spPr>
        <p:txBody>
          <a:bodyPr wrap="none" rtlCol="0">
            <a:spAutoFit/>
          </a:bodyPr>
          <a:lstStyle/>
          <a:p>
            <a:r>
              <a:rPr lang="en-US" b="1" dirty="0"/>
              <a:t>(MBI-ES)</a:t>
            </a:r>
          </a:p>
        </p:txBody>
      </p:sp>
      <p:sp>
        <p:nvSpPr>
          <p:cNvPr id="43" name="TextBox 42">
            <a:extLst>
              <a:ext uri="{FF2B5EF4-FFF2-40B4-BE49-F238E27FC236}">
                <a16:creationId xmlns:a16="http://schemas.microsoft.com/office/drawing/2014/main" id="{93DA964C-5CBC-3D66-9389-555B4428CA15}"/>
              </a:ext>
            </a:extLst>
          </p:cNvPr>
          <p:cNvSpPr txBox="1"/>
          <p:nvPr/>
        </p:nvSpPr>
        <p:spPr>
          <a:xfrm>
            <a:off x="809907" y="6071827"/>
            <a:ext cx="1604991" cy="369332"/>
          </a:xfrm>
          <a:prstGeom prst="rect">
            <a:avLst/>
          </a:prstGeom>
          <a:noFill/>
        </p:spPr>
        <p:txBody>
          <a:bodyPr wrap="none" rtlCol="0">
            <a:spAutoFit/>
          </a:bodyPr>
          <a:lstStyle/>
          <a:p>
            <a:r>
              <a:rPr lang="en-US" dirty="0"/>
              <a:t>General Survey</a:t>
            </a:r>
          </a:p>
        </p:txBody>
      </p:sp>
      <p:sp>
        <p:nvSpPr>
          <p:cNvPr id="44" name="TextBox 43">
            <a:extLst>
              <a:ext uri="{FF2B5EF4-FFF2-40B4-BE49-F238E27FC236}">
                <a16:creationId xmlns:a16="http://schemas.microsoft.com/office/drawing/2014/main" id="{55D551B7-4368-1E7B-C297-D6CC5F296BE7}"/>
              </a:ext>
            </a:extLst>
          </p:cNvPr>
          <p:cNvSpPr txBox="1"/>
          <p:nvPr/>
        </p:nvSpPr>
        <p:spPr>
          <a:xfrm>
            <a:off x="2786668" y="6071827"/>
            <a:ext cx="1048685" cy="369332"/>
          </a:xfrm>
          <a:prstGeom prst="rect">
            <a:avLst/>
          </a:prstGeom>
          <a:noFill/>
        </p:spPr>
        <p:txBody>
          <a:bodyPr wrap="none" rtlCol="0">
            <a:spAutoFit/>
          </a:bodyPr>
          <a:lstStyle/>
          <a:p>
            <a:r>
              <a:rPr lang="en-US" b="1" dirty="0"/>
              <a:t>(MBI-GS)</a:t>
            </a:r>
          </a:p>
        </p:txBody>
      </p:sp>
    </p:spTree>
    <p:extLst>
      <p:ext uri="{BB962C8B-B14F-4D97-AF65-F5344CB8AC3E}">
        <p14:creationId xmlns:p14="http://schemas.microsoft.com/office/powerpoint/2010/main" val="160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33" grpId="0"/>
      <p:bldP spid="34" grpId="0"/>
      <p:bldP spid="35" grpId="0"/>
      <p:bldP spid="36" grpId="0"/>
      <p:bldP spid="37" grpId="0"/>
      <p:bldP spid="43" grpId="0"/>
      <p:bldP spid="4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2"/>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4" name="TextBox 43">
            <a:extLst>
              <a:ext uri="{FF2B5EF4-FFF2-40B4-BE49-F238E27FC236}">
                <a16:creationId xmlns:a16="http://schemas.microsoft.com/office/drawing/2014/main" id="{55D551B7-4368-1E7B-C297-D6CC5F296BE7}"/>
              </a:ext>
            </a:extLst>
          </p:cNvPr>
          <p:cNvSpPr txBox="1"/>
          <p:nvPr/>
        </p:nvSpPr>
        <p:spPr>
          <a:xfrm>
            <a:off x="5571657" y="4046646"/>
            <a:ext cx="1048685" cy="369332"/>
          </a:xfrm>
          <a:prstGeom prst="rect">
            <a:avLst/>
          </a:prstGeom>
          <a:noFill/>
        </p:spPr>
        <p:txBody>
          <a:bodyPr wrap="none" rtlCol="0">
            <a:spAutoFit/>
          </a:bodyPr>
          <a:lstStyle/>
          <a:p>
            <a:r>
              <a:rPr lang="en-US" b="1" dirty="0"/>
              <a:t>(MBI-GS)</a:t>
            </a:r>
          </a:p>
        </p:txBody>
      </p:sp>
    </p:spTree>
    <p:extLst>
      <p:ext uri="{BB962C8B-B14F-4D97-AF65-F5344CB8AC3E}">
        <p14:creationId xmlns:p14="http://schemas.microsoft.com/office/powerpoint/2010/main" val="727013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2"/>
          <a:stretch>
            <a:fillRect/>
          </a:stretch>
        </p:blipFill>
        <p:spPr>
          <a:xfrm>
            <a:off x="-9003"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4" name="TextBox 43">
            <a:extLst>
              <a:ext uri="{FF2B5EF4-FFF2-40B4-BE49-F238E27FC236}">
                <a16:creationId xmlns:a16="http://schemas.microsoft.com/office/drawing/2014/main" id="{55D551B7-4368-1E7B-C297-D6CC5F296BE7}"/>
              </a:ext>
            </a:extLst>
          </p:cNvPr>
          <p:cNvSpPr txBox="1"/>
          <p:nvPr/>
        </p:nvSpPr>
        <p:spPr>
          <a:xfrm>
            <a:off x="1266357" y="4046646"/>
            <a:ext cx="1048685" cy="369332"/>
          </a:xfrm>
          <a:prstGeom prst="rect">
            <a:avLst/>
          </a:prstGeom>
          <a:noFill/>
        </p:spPr>
        <p:txBody>
          <a:bodyPr wrap="none" rtlCol="0">
            <a:spAutoFit/>
          </a:bodyPr>
          <a:lstStyle/>
          <a:p>
            <a:r>
              <a:rPr lang="en-US" b="1" dirty="0"/>
              <a:t>(MBI-GS)</a:t>
            </a:r>
          </a:p>
        </p:txBody>
      </p:sp>
    </p:spTree>
    <p:extLst>
      <p:ext uri="{BB962C8B-B14F-4D97-AF65-F5344CB8AC3E}">
        <p14:creationId xmlns:p14="http://schemas.microsoft.com/office/powerpoint/2010/main" val="3762301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320913"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93956"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7898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4900701"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Pervasive feeling of exhaustion</a:t>
            </a:r>
          </a:p>
        </p:txBody>
      </p:sp>
    </p:spTree>
    <p:extLst>
      <p:ext uri="{BB962C8B-B14F-4D97-AF65-F5344CB8AC3E}">
        <p14:creationId xmlns:p14="http://schemas.microsoft.com/office/powerpoint/2010/main" val="22157475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1+#ppt_w/2"/>
                                          </p:val>
                                        </p:tav>
                                        <p:tav tm="100000">
                                          <p:val>
                                            <p:strVal val="#ppt_x"/>
                                          </p:val>
                                        </p:tav>
                                      </p:tavLst>
                                    </p:anim>
                                    <p:anim calcmode="lin" valueType="num">
                                      <p:cBhvr additive="base">
                                        <p:cTn id="1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494879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Hard to get out of bed in the</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morning</a:t>
            </a:r>
          </a:p>
        </p:txBody>
      </p:sp>
    </p:spTree>
    <p:extLst>
      <p:ext uri="{BB962C8B-B14F-4D97-AF65-F5344CB8AC3E}">
        <p14:creationId xmlns:p14="http://schemas.microsoft.com/office/powerpoint/2010/main" val="355877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552907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Loss of interest in leisure activities</a:t>
            </a:r>
          </a:p>
        </p:txBody>
      </p:sp>
    </p:spTree>
    <p:extLst>
      <p:ext uri="{BB962C8B-B14F-4D97-AF65-F5344CB8AC3E}">
        <p14:creationId xmlns:p14="http://schemas.microsoft.com/office/powerpoint/2010/main" val="38538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525336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Withdrawal from relationships /</a:t>
            </a:r>
          </a:p>
          <a:p>
            <a:r>
              <a:rPr lang="en-US" sz="2400" dirty="0">
                <a:solidFill>
                  <a:srgbClr val="C00000"/>
                </a:solidFill>
                <a:latin typeface="Segoe Print" panose="02000600000000000000" pitchFamily="2" charset="0"/>
              </a:rPr>
              <a:t>“No fun to be around” </a:t>
            </a:r>
          </a:p>
        </p:txBody>
      </p:sp>
      <p:pic>
        <p:nvPicPr>
          <p:cNvPr id="3" name="Picture 2">
            <a:extLst>
              <a:ext uri="{FF2B5EF4-FFF2-40B4-BE49-F238E27FC236}">
                <a16:creationId xmlns:a16="http://schemas.microsoft.com/office/drawing/2014/main" id="{740769DF-0BD1-E78B-3682-0D7DCADBA877}"/>
              </a:ext>
            </a:extLst>
          </p:cNvPr>
          <p:cNvPicPr>
            <a:picLocks noChangeAspect="1"/>
          </p:cNvPicPr>
          <p:nvPr/>
        </p:nvPicPr>
        <p:blipFill>
          <a:blip r:embed="rId4"/>
          <a:stretch>
            <a:fillRect/>
          </a:stretch>
        </p:blipFill>
        <p:spPr>
          <a:xfrm>
            <a:off x="3938756" y="6858000"/>
            <a:ext cx="2114936" cy="1484102"/>
          </a:xfrm>
          <a:prstGeom prst="rect">
            <a:avLst/>
          </a:prstGeom>
        </p:spPr>
      </p:pic>
    </p:spTree>
    <p:extLst>
      <p:ext uri="{BB962C8B-B14F-4D97-AF65-F5344CB8AC3E}">
        <p14:creationId xmlns:p14="http://schemas.microsoft.com/office/powerpoint/2010/main" val="928402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DCA1E-E581-A8D6-ACA7-351369977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6858000"/>
            <a:ext cx="1816101" cy="1261265"/>
          </a:xfrm>
          <a:prstGeom prst="rect">
            <a:avLst/>
          </a:prstGeom>
          <a:noFill/>
          <a:extLst>
            <a:ext uri="{909E8E84-426E-40DD-AFC4-6F175D3DCCD1}">
              <a14:hiddenFill xmlns:a14="http://schemas.microsoft.com/office/drawing/2010/main">
                <a:solidFill>
                  <a:srgbClr val="FFFFFF"/>
                </a:solidFill>
              </a14:hiddenFill>
            </a:ext>
          </a:extLst>
        </p:spPr>
      </p:pic>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4"/>
          <a:stretch>
            <a:fillRect/>
          </a:stretch>
        </p:blipFill>
        <p:spPr>
          <a:xfrm>
            <a:off x="6138310" y="1546251"/>
            <a:ext cx="5525271" cy="3877216"/>
          </a:xfrm>
          <a:prstGeom prst="rect">
            <a:avLst/>
          </a:prstGeom>
        </p:spPr>
      </p:pic>
      <p:pic>
        <p:nvPicPr>
          <p:cNvPr id="6" name="Picture 2" descr="See the source image">
            <a:extLst>
              <a:ext uri="{FF2B5EF4-FFF2-40B4-BE49-F238E27FC236}">
                <a16:creationId xmlns:a16="http://schemas.microsoft.com/office/drawing/2014/main" id="{403AE315-9311-1FE7-48B9-D04DA01CC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6794500"/>
            <a:ext cx="2031999" cy="163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5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201" y="6851339"/>
            <a:ext cx="1422399" cy="1141983"/>
          </a:xfrm>
          <a:prstGeom prst="rect">
            <a:avLst/>
          </a:prstGeom>
          <a:noFill/>
          <a:extLst>
            <a:ext uri="{909E8E84-426E-40DD-AFC4-6F175D3DCCD1}">
              <a14:hiddenFill xmlns:a14="http://schemas.microsoft.com/office/drawing/2010/main">
                <a:solidFill>
                  <a:srgbClr val="FFFFFF"/>
                </a:solidFill>
              </a14:hiddenFill>
            </a:ext>
          </a:extLst>
        </p:spPr>
      </p:pic>
      <p:sp>
        <p:nvSpPr>
          <p:cNvPr id="3" name="!!List 2">
            <a:extLst>
              <a:ext uri="{FF2B5EF4-FFF2-40B4-BE49-F238E27FC236}">
                <a16:creationId xmlns:a16="http://schemas.microsoft.com/office/drawing/2014/main" id="{2F7DCF5C-CAB6-C1C1-51CF-B15435BE6662}"/>
              </a:ext>
            </a:extLst>
          </p:cNvPr>
          <p:cNvSpPr txBox="1"/>
          <p:nvPr/>
        </p:nvSpPr>
        <p:spPr>
          <a:xfrm>
            <a:off x="1" y="4693601"/>
            <a:ext cx="6095999" cy="954107"/>
          </a:xfrm>
          <a:prstGeom prst="rect">
            <a:avLst/>
          </a:prstGeom>
          <a:noFill/>
        </p:spPr>
        <p:txBody>
          <a:bodyPr wrap="square" rtlCol="0">
            <a:spAutoFit/>
          </a:bodyPr>
          <a:lstStyle/>
          <a:p>
            <a:pPr marL="514350" indent="-514350">
              <a:buFont typeface="+mj-lt"/>
              <a:buAutoNum type="arabicPeriod" startAt="4"/>
            </a:pPr>
            <a:r>
              <a:rPr lang="en-US" sz="2800" dirty="0">
                <a:solidFill>
                  <a:srgbClr val="2D3E50"/>
                </a:solidFill>
                <a:latin typeface="Roboto Light" panose="02000000000000000000" pitchFamily="2" charset="0"/>
                <a:ea typeface="Roboto Light" panose="02000000000000000000" pitchFamily="2" charset="0"/>
              </a:rPr>
              <a:t>Increased absenteeism and inefficiency at work</a:t>
            </a:r>
          </a:p>
        </p:txBody>
      </p:sp>
      <p:pic>
        <p:nvPicPr>
          <p:cNvPr id="8" name="Picture 7">
            <a:extLst>
              <a:ext uri="{FF2B5EF4-FFF2-40B4-BE49-F238E27FC236}">
                <a16:creationId xmlns:a16="http://schemas.microsoft.com/office/drawing/2014/main" id="{76AB621B-0CF6-D0B8-1706-483406CAA32B}"/>
              </a:ext>
            </a:extLst>
          </p:cNvPr>
          <p:cNvPicPr>
            <a:picLocks noChangeAspect="1"/>
          </p:cNvPicPr>
          <p:nvPr/>
        </p:nvPicPr>
        <p:blipFill>
          <a:blip r:embed="rId4"/>
          <a:stretch>
            <a:fillRect/>
          </a:stretch>
        </p:blipFill>
        <p:spPr>
          <a:xfrm>
            <a:off x="6735433" y="1546251"/>
            <a:ext cx="4715533" cy="4715533"/>
          </a:xfrm>
          <a:prstGeom prst="rect">
            <a:avLst/>
          </a:prstGeom>
        </p:spPr>
      </p:pic>
      <p:pic>
        <p:nvPicPr>
          <p:cNvPr id="10" name="Picture 2" descr="See the source image">
            <a:extLst>
              <a:ext uri="{FF2B5EF4-FFF2-40B4-BE49-F238E27FC236}">
                <a16:creationId xmlns:a16="http://schemas.microsoft.com/office/drawing/2014/main" id="{873C1CEF-E38C-4A61-93F2-751FE1556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708" y="1807861"/>
            <a:ext cx="5119796" cy="383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23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6066393"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6066393"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6094429"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List 2">
            <a:extLst>
              <a:ext uri="{FF2B5EF4-FFF2-40B4-BE49-F238E27FC236}">
                <a16:creationId xmlns:a16="http://schemas.microsoft.com/office/drawing/2014/main" id="{446BC7C5-80B4-D11C-E371-E5E03B5512F3}"/>
              </a:ext>
            </a:extLst>
          </p:cNvPr>
          <p:cNvSpPr txBox="1"/>
          <p:nvPr/>
        </p:nvSpPr>
        <p:spPr>
          <a:xfrm>
            <a:off x="609699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sp>
        <p:nvSpPr>
          <p:cNvPr id="3" name="!!List 2">
            <a:extLst>
              <a:ext uri="{FF2B5EF4-FFF2-40B4-BE49-F238E27FC236}">
                <a16:creationId xmlns:a16="http://schemas.microsoft.com/office/drawing/2014/main" id="{2F7DCF5C-CAB6-C1C1-51CF-B15435BE6662}"/>
              </a:ext>
            </a:extLst>
          </p:cNvPr>
          <p:cNvSpPr txBox="1"/>
          <p:nvPr/>
        </p:nvSpPr>
        <p:spPr>
          <a:xfrm>
            <a:off x="6108701" y="4693601"/>
            <a:ext cx="6095999" cy="954107"/>
          </a:xfrm>
          <a:prstGeom prst="rect">
            <a:avLst/>
          </a:prstGeom>
          <a:noFill/>
        </p:spPr>
        <p:txBody>
          <a:bodyPr wrap="square" rtlCol="0">
            <a:spAutoFit/>
          </a:bodyPr>
          <a:lstStyle/>
          <a:p>
            <a:pPr marL="514350" indent="-514350">
              <a:buFont typeface="+mj-lt"/>
              <a:buAutoNum type="arabicPeriod" startAt="4"/>
            </a:pPr>
            <a:r>
              <a:rPr lang="en-US" sz="2800" dirty="0">
                <a:solidFill>
                  <a:srgbClr val="2D3E50"/>
                </a:solidFill>
                <a:latin typeface="Roboto Light" panose="02000000000000000000" pitchFamily="2" charset="0"/>
                <a:ea typeface="Roboto Light" panose="02000000000000000000" pitchFamily="2" charset="0"/>
              </a:rPr>
              <a:t>Increased absenteeism and inefficiency at work</a:t>
            </a:r>
          </a:p>
        </p:txBody>
      </p:sp>
      <p:pic>
        <p:nvPicPr>
          <p:cNvPr id="8" name="Picture 7">
            <a:extLst>
              <a:ext uri="{FF2B5EF4-FFF2-40B4-BE49-F238E27FC236}">
                <a16:creationId xmlns:a16="http://schemas.microsoft.com/office/drawing/2014/main" id="{76AB621B-0CF6-D0B8-1706-483406CAA32B}"/>
              </a:ext>
            </a:extLst>
          </p:cNvPr>
          <p:cNvPicPr>
            <a:picLocks noChangeAspect="1"/>
          </p:cNvPicPr>
          <p:nvPr/>
        </p:nvPicPr>
        <p:blipFill>
          <a:blip r:embed="rId3"/>
          <a:stretch>
            <a:fillRect/>
          </a:stretch>
        </p:blipFill>
        <p:spPr>
          <a:xfrm>
            <a:off x="12844133" y="1546251"/>
            <a:ext cx="4715533" cy="4715533"/>
          </a:xfrm>
          <a:prstGeom prst="rect">
            <a:avLst/>
          </a:prstGeom>
        </p:spPr>
      </p:pic>
      <p:pic>
        <p:nvPicPr>
          <p:cNvPr id="3074" name="Picture 2" descr="See the source image">
            <a:extLst>
              <a:ext uri="{FF2B5EF4-FFF2-40B4-BE49-F238E27FC236}">
                <a16:creationId xmlns:a16="http://schemas.microsoft.com/office/drawing/2014/main" id="{598FF2ED-9927-FEDC-B634-A13FB382A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92" y="1807861"/>
            <a:ext cx="5119796" cy="38398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B45BD7A-CD8C-80D9-9A5E-C0D3B5A9E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071" y="2138679"/>
            <a:ext cx="4618037" cy="3460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57ACB3-679A-ECBE-9C79-F0B04097C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803" y="2807683"/>
            <a:ext cx="5347272" cy="400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62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3556000" y="1863733"/>
            <a:ext cx="8636000" cy="2246769"/>
          </a:xfrm>
          <a:prstGeom prst="rect">
            <a:avLst/>
          </a:prstGeom>
          <a:noFill/>
        </p:spPr>
        <p:txBody>
          <a:bodyPr wrap="square" rtlCol="0">
            <a:spAutoFit/>
          </a:bodyPr>
          <a:lstStyle/>
          <a:p>
            <a:r>
              <a:rPr lang="en-US" sz="2800" dirty="0">
                <a:solidFill>
                  <a:srgbClr val="2D3E50"/>
                </a:solidFill>
                <a:latin typeface="Roboto Light" panose="02000000000000000000" pitchFamily="2" charset="0"/>
                <a:ea typeface="Roboto Light" panose="02000000000000000000" pitchFamily="2" charset="0"/>
              </a:rPr>
              <a:t>Burnout is a syndrome of three types of feelings:</a:t>
            </a:r>
          </a:p>
          <a:p>
            <a:endParaRPr lang="en-US" sz="2800" dirty="0">
              <a:solidFill>
                <a:srgbClr val="2D3E50"/>
              </a:solidFill>
              <a:latin typeface="Roboto Light" panose="02000000000000000000" pitchFamily="2" charset="0"/>
              <a:ea typeface="Roboto Light" panose="02000000000000000000" pitchFamily="2" charset="0"/>
            </a:endParaRP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Emotional exhaustion</a:t>
            </a: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Depersonalization</a:t>
            </a: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Low personal accomplishment </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69215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69043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9145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4293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4">
            <a:extLst>
              <a:ext uri="{FF2B5EF4-FFF2-40B4-BE49-F238E27FC236}">
                <a16:creationId xmlns:a16="http://schemas.microsoft.com/office/drawing/2014/main" id="{03583A7E-3765-D107-3A01-E6EFCF5484FE}"/>
              </a:ext>
            </a:extLst>
          </p:cNvPr>
          <p:cNvSpPr txBox="1"/>
          <p:nvPr/>
        </p:nvSpPr>
        <p:spPr>
          <a:xfrm>
            <a:off x="12299073" y="37716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7" name="!!Line3">
            <a:extLst>
              <a:ext uri="{FF2B5EF4-FFF2-40B4-BE49-F238E27FC236}">
                <a16:creationId xmlns:a16="http://schemas.microsoft.com/office/drawing/2014/main" id="{2F641987-0A70-8ADC-3F2A-273770BBCC73}"/>
              </a:ext>
            </a:extLst>
          </p:cNvPr>
          <p:cNvSpPr txBox="1"/>
          <p:nvPr/>
        </p:nvSpPr>
        <p:spPr>
          <a:xfrm>
            <a:off x="12299074" y="3228945"/>
            <a:ext cx="4142481"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evaluating burnout</a:t>
            </a:r>
            <a:endParaRPr lang="en-US" sz="2000" dirty="0">
              <a:solidFill>
                <a:srgbClr val="2D3E50"/>
              </a:solidFill>
            </a:endParaRPr>
          </a:p>
        </p:txBody>
      </p:sp>
      <p:sp>
        <p:nvSpPr>
          <p:cNvPr id="4" name="!!Line2">
            <a:extLst>
              <a:ext uri="{FF2B5EF4-FFF2-40B4-BE49-F238E27FC236}">
                <a16:creationId xmlns:a16="http://schemas.microsoft.com/office/drawing/2014/main" id="{974B9456-834A-99C1-64DF-5815F90CE84A}"/>
              </a:ext>
            </a:extLst>
          </p:cNvPr>
          <p:cNvSpPr txBox="1"/>
          <p:nvPr/>
        </p:nvSpPr>
        <p:spPr>
          <a:xfrm>
            <a:off x="12299074" y="26862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1" name="!!Line1">
            <a:extLst>
              <a:ext uri="{FF2B5EF4-FFF2-40B4-BE49-F238E27FC236}">
                <a16:creationId xmlns:a16="http://schemas.microsoft.com/office/drawing/2014/main" id="{64C135A8-3F50-3A22-826F-D3C362912273}"/>
              </a:ext>
            </a:extLst>
          </p:cNvPr>
          <p:cNvSpPr txBox="1"/>
          <p:nvPr/>
        </p:nvSpPr>
        <p:spPr>
          <a:xfrm>
            <a:off x="12299074" y="19766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6184900" y="501730"/>
            <a:ext cx="6095010" cy="635627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dy face down">
            <a:extLst>
              <a:ext uri="{FF2B5EF4-FFF2-40B4-BE49-F238E27FC236}">
                <a16:creationId xmlns:a16="http://schemas.microsoft.com/office/drawing/2014/main" id="{85501352-A254-7D86-0EC2-AEC5185A4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18128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Battery">
            <a:extLst>
              <a:ext uri="{FF2B5EF4-FFF2-40B4-BE49-F238E27FC236}">
                <a16:creationId xmlns:a16="http://schemas.microsoft.com/office/drawing/2014/main" id="{97C8B542-123E-9F46-F1A4-4B7578263C97}"/>
              </a:ext>
            </a:extLst>
          </p:cNvPr>
          <p:cNvPicPr>
            <a:picLocks noChangeAspect="1"/>
          </p:cNvPicPr>
          <p:nvPr/>
        </p:nvPicPr>
        <p:blipFill>
          <a:blip r:embed="rId3"/>
          <a:stretch>
            <a:fillRect/>
          </a:stretch>
        </p:blipFill>
        <p:spPr>
          <a:xfrm>
            <a:off x="5540226" y="3844686"/>
            <a:ext cx="1140477" cy="1133415"/>
          </a:xfrm>
          <a:prstGeom prst="rect">
            <a:avLst/>
          </a:prstGeom>
        </p:spPr>
      </p:pic>
      <p:sp>
        <p:nvSpPr>
          <p:cNvPr id="14" name="TextBox 13">
            <a:extLst>
              <a:ext uri="{FF2B5EF4-FFF2-40B4-BE49-F238E27FC236}">
                <a16:creationId xmlns:a16="http://schemas.microsoft.com/office/drawing/2014/main" id="{D2C3F0FC-4EFE-983A-1FB9-366BE41D935C}"/>
              </a:ext>
            </a:extLst>
          </p:cNvPr>
          <p:cNvSpPr txBox="1"/>
          <p:nvPr/>
        </p:nvSpPr>
        <p:spPr>
          <a:xfrm>
            <a:off x="2149863" y="1827379"/>
            <a:ext cx="7892273" cy="1200329"/>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Burnout is a state of </a:t>
            </a:r>
          </a:p>
          <a:p>
            <a:pPr algn="ctr"/>
            <a:r>
              <a:rPr lang="en-US" sz="2400" b="1" dirty="0">
                <a:solidFill>
                  <a:srgbClr val="2D3E50"/>
                </a:solidFill>
                <a:latin typeface="Roboto Light" panose="02000000000000000000" pitchFamily="2" charset="0"/>
                <a:ea typeface="Roboto Light" panose="02000000000000000000" pitchFamily="2" charset="0"/>
              </a:rPr>
              <a:t>emotional, physical, and mental exhaustion</a:t>
            </a:r>
            <a:r>
              <a:rPr lang="en-US" sz="2400" dirty="0">
                <a:solidFill>
                  <a:srgbClr val="2D3E50"/>
                </a:solidFill>
                <a:latin typeface="Roboto Light" panose="02000000000000000000" pitchFamily="2" charset="0"/>
                <a:ea typeface="Roboto Light" panose="02000000000000000000" pitchFamily="2" charset="0"/>
              </a:rPr>
              <a:t> </a:t>
            </a:r>
          </a:p>
          <a:p>
            <a:pPr algn="ctr"/>
            <a:r>
              <a:rPr lang="en-US" sz="2400" dirty="0">
                <a:solidFill>
                  <a:srgbClr val="2D3E50"/>
                </a:solidFill>
                <a:latin typeface="Roboto Light" panose="02000000000000000000" pitchFamily="2" charset="0"/>
                <a:ea typeface="Roboto Light" panose="02000000000000000000" pitchFamily="2" charset="0"/>
              </a:rPr>
              <a:t>caused by </a:t>
            </a:r>
            <a:r>
              <a:rPr lang="en-US" sz="2400" b="1" dirty="0">
                <a:solidFill>
                  <a:srgbClr val="2D3E50"/>
                </a:solidFill>
                <a:latin typeface="Roboto Light" panose="02000000000000000000" pitchFamily="2" charset="0"/>
                <a:ea typeface="Roboto Light" panose="02000000000000000000" pitchFamily="2" charset="0"/>
              </a:rPr>
              <a:t>excessive and prolonged stress</a:t>
            </a:r>
          </a:p>
        </p:txBody>
      </p:sp>
      <p:sp>
        <p:nvSpPr>
          <p:cNvPr id="16" name="Rectangle: Rounded Corners 15">
            <a:extLst>
              <a:ext uri="{FF2B5EF4-FFF2-40B4-BE49-F238E27FC236}">
                <a16:creationId xmlns:a16="http://schemas.microsoft.com/office/drawing/2014/main" id="{8B5687AF-21C6-966D-2EF6-A7A26FA1F843}"/>
              </a:ext>
            </a:extLst>
          </p:cNvPr>
          <p:cNvSpPr/>
          <p:nvPr/>
        </p:nvSpPr>
        <p:spPr bwMode="auto">
          <a:xfrm>
            <a:off x="4700235" y="2591476"/>
            <a:ext cx="4316765" cy="42183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Header bar">
            <a:extLst>
              <a:ext uri="{FF2B5EF4-FFF2-40B4-BE49-F238E27FC236}">
                <a16:creationId xmlns:a16="http://schemas.microsoft.com/office/drawing/2014/main" id="{1C1B3A04-F750-0034-FB6E-13D918F2058F}"/>
              </a:ext>
            </a:extLst>
          </p:cNvPr>
          <p:cNvSpPr/>
          <p:nvPr/>
        </p:nvSpPr>
        <p:spPr>
          <a:xfrm>
            <a:off x="0" y="0"/>
            <a:ext cx="12192000" cy="50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8B9FB4D-C2C3-2EB0-453B-EDA709C1F054}"/>
              </a:ext>
            </a:extLst>
          </p:cNvPr>
          <p:cNvSpPr txBox="1"/>
          <p:nvPr/>
        </p:nvSpPr>
        <p:spPr>
          <a:xfrm>
            <a:off x="6123165" y="-31369"/>
            <a:ext cx="6095010" cy="523220"/>
          </a:xfrm>
          <a:prstGeom prst="rect">
            <a:avLst/>
          </a:prstGeom>
          <a:noFill/>
          <a:ln>
            <a:noFill/>
          </a:ln>
        </p:spPr>
        <p:txBody>
          <a:bodyPr wrap="square">
            <a:spAutoFit/>
          </a:bodyPr>
          <a:lstStyle/>
          <a:p>
            <a:pPr algn="ctr"/>
            <a:r>
              <a:rPr lang="en-US" sz="2800" dirty="0">
                <a:solidFill>
                  <a:schemeClr val="bg2"/>
                </a:solidFill>
                <a:latin typeface="Roboto" panose="02000000000000000000" pitchFamily="2" charset="0"/>
                <a:ea typeface="Roboto" panose="02000000000000000000" pitchFamily="2" charset="0"/>
              </a:rPr>
              <a:t>more than just a bad day!</a:t>
            </a:r>
          </a:p>
        </p:txBody>
      </p:sp>
      <p:sp>
        <p:nvSpPr>
          <p:cNvPr id="5" name="!!Title - Burnout">
            <a:extLst>
              <a:ext uri="{FF2B5EF4-FFF2-40B4-BE49-F238E27FC236}">
                <a16:creationId xmlns:a16="http://schemas.microsoft.com/office/drawing/2014/main" id="{5EFC0F82-E8B5-4413-FAD9-87B175385641}"/>
              </a:ext>
            </a:extLst>
          </p:cNvPr>
          <p:cNvSpPr txBox="1"/>
          <p:nvPr/>
        </p:nvSpPr>
        <p:spPr>
          <a:xfrm>
            <a:off x="13830" y="-92924"/>
            <a:ext cx="6095010" cy="646331"/>
          </a:xfrm>
          <a:prstGeom prst="rect">
            <a:avLst/>
          </a:prstGeom>
          <a:noFill/>
          <a:ln>
            <a:noFill/>
          </a:ln>
        </p:spPr>
        <p:txBody>
          <a:bodyPr wrap="square">
            <a:spAutoFit/>
          </a:bodyPr>
          <a:lstStyle/>
          <a:p>
            <a:pPr algn="ctr"/>
            <a:r>
              <a:rPr lang="en-US" sz="3600" dirty="0">
                <a:solidFill>
                  <a:schemeClr val="bg1"/>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328616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attery">
            <a:extLst>
              <a:ext uri="{FF2B5EF4-FFF2-40B4-BE49-F238E27FC236}">
                <a16:creationId xmlns:a16="http://schemas.microsoft.com/office/drawing/2014/main" id="{97C8B542-123E-9F46-F1A4-4B7578263C97}"/>
              </a:ext>
            </a:extLst>
          </p:cNvPr>
          <p:cNvPicPr>
            <a:picLocks noChangeAspect="1"/>
          </p:cNvPicPr>
          <p:nvPr/>
        </p:nvPicPr>
        <p:blipFill>
          <a:blip r:embed="rId2"/>
          <a:stretch>
            <a:fillRect/>
          </a:stretch>
        </p:blipFill>
        <p:spPr>
          <a:xfrm>
            <a:off x="5540226" y="3844686"/>
            <a:ext cx="1140477" cy="1133415"/>
          </a:xfrm>
          <a:prstGeom prst="rect">
            <a:avLst/>
          </a:prstGeom>
        </p:spPr>
      </p:pic>
      <p:sp>
        <p:nvSpPr>
          <p:cNvPr id="14" name="TextBox 13">
            <a:extLst>
              <a:ext uri="{FF2B5EF4-FFF2-40B4-BE49-F238E27FC236}">
                <a16:creationId xmlns:a16="http://schemas.microsoft.com/office/drawing/2014/main" id="{D2C3F0FC-4EFE-983A-1FB9-366BE41D935C}"/>
              </a:ext>
            </a:extLst>
          </p:cNvPr>
          <p:cNvSpPr txBox="1"/>
          <p:nvPr/>
        </p:nvSpPr>
        <p:spPr>
          <a:xfrm>
            <a:off x="2149863" y="1827379"/>
            <a:ext cx="7892273" cy="1200329"/>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Burnout is a state of </a:t>
            </a:r>
          </a:p>
          <a:p>
            <a:pPr algn="ctr"/>
            <a:r>
              <a:rPr lang="en-US" sz="2400" b="1" dirty="0">
                <a:solidFill>
                  <a:srgbClr val="2D3E50"/>
                </a:solidFill>
                <a:latin typeface="Roboto Light" panose="02000000000000000000" pitchFamily="2" charset="0"/>
                <a:ea typeface="Roboto Light" panose="02000000000000000000" pitchFamily="2" charset="0"/>
              </a:rPr>
              <a:t>emotional, physical, and mental exhaustion</a:t>
            </a:r>
            <a:r>
              <a:rPr lang="en-US" sz="2400" dirty="0">
                <a:solidFill>
                  <a:srgbClr val="2D3E50"/>
                </a:solidFill>
                <a:latin typeface="Roboto Light" panose="02000000000000000000" pitchFamily="2" charset="0"/>
                <a:ea typeface="Roboto Light" panose="02000000000000000000" pitchFamily="2" charset="0"/>
              </a:rPr>
              <a:t> </a:t>
            </a:r>
          </a:p>
          <a:p>
            <a:pPr algn="ctr"/>
            <a:r>
              <a:rPr lang="en-US" sz="2400" dirty="0">
                <a:solidFill>
                  <a:srgbClr val="2D3E50"/>
                </a:solidFill>
                <a:latin typeface="Roboto Light" panose="02000000000000000000" pitchFamily="2" charset="0"/>
                <a:ea typeface="Roboto Light" panose="02000000000000000000" pitchFamily="2" charset="0"/>
              </a:rPr>
              <a:t>caused by </a:t>
            </a:r>
            <a:r>
              <a:rPr lang="en-US" sz="2400" b="1" dirty="0">
                <a:solidFill>
                  <a:srgbClr val="2D3E50"/>
                </a:solidFill>
                <a:latin typeface="Roboto Light" panose="02000000000000000000" pitchFamily="2" charset="0"/>
                <a:ea typeface="Roboto Light" panose="02000000000000000000" pitchFamily="2" charset="0"/>
              </a:rPr>
              <a:t>excessive and prolonged stress</a:t>
            </a:r>
          </a:p>
        </p:txBody>
      </p:sp>
      <p:sp>
        <p:nvSpPr>
          <p:cNvPr id="16" name="Rectangle: Rounded Corners 15">
            <a:extLst>
              <a:ext uri="{FF2B5EF4-FFF2-40B4-BE49-F238E27FC236}">
                <a16:creationId xmlns:a16="http://schemas.microsoft.com/office/drawing/2014/main" id="{8B5687AF-21C6-966D-2EF6-A7A26FA1F843}"/>
              </a:ext>
            </a:extLst>
          </p:cNvPr>
          <p:cNvSpPr/>
          <p:nvPr/>
        </p:nvSpPr>
        <p:spPr bwMode="auto">
          <a:xfrm>
            <a:off x="4700235" y="2591476"/>
            <a:ext cx="4316765" cy="42183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9" name="TextBox 8">
            <a:extLst>
              <a:ext uri="{FF2B5EF4-FFF2-40B4-BE49-F238E27FC236}">
                <a16:creationId xmlns:a16="http://schemas.microsoft.com/office/drawing/2014/main" id="{413398FD-DC4B-1D9F-4885-72A1CEAAE360}"/>
              </a:ext>
            </a:extLst>
          </p:cNvPr>
          <p:cNvSpPr txBox="1"/>
          <p:nvPr/>
        </p:nvSpPr>
        <p:spPr>
          <a:xfrm>
            <a:off x="5380775" y="3239184"/>
            <a:ext cx="145584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Pandemic</a:t>
            </a:r>
          </a:p>
        </p:txBody>
      </p:sp>
      <p:sp>
        <p:nvSpPr>
          <p:cNvPr id="13" name="TextBox 12">
            <a:extLst>
              <a:ext uri="{FF2B5EF4-FFF2-40B4-BE49-F238E27FC236}">
                <a16:creationId xmlns:a16="http://schemas.microsoft.com/office/drawing/2014/main" id="{A849378F-2678-58F2-57D5-C436F6BD3D38}"/>
              </a:ext>
            </a:extLst>
          </p:cNvPr>
          <p:cNvSpPr txBox="1"/>
          <p:nvPr/>
        </p:nvSpPr>
        <p:spPr>
          <a:xfrm>
            <a:off x="6673617" y="3740183"/>
            <a:ext cx="1090363"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Politics</a:t>
            </a:r>
          </a:p>
        </p:txBody>
      </p:sp>
      <p:sp>
        <p:nvSpPr>
          <p:cNvPr id="15" name="TextBox 14">
            <a:extLst>
              <a:ext uri="{FF2B5EF4-FFF2-40B4-BE49-F238E27FC236}">
                <a16:creationId xmlns:a16="http://schemas.microsoft.com/office/drawing/2014/main" id="{3CCD04E9-F534-D2B9-2B2B-739043250E14}"/>
              </a:ext>
            </a:extLst>
          </p:cNvPr>
          <p:cNvSpPr txBox="1"/>
          <p:nvPr/>
        </p:nvSpPr>
        <p:spPr>
          <a:xfrm>
            <a:off x="6847563" y="4271693"/>
            <a:ext cx="186301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Family stress</a:t>
            </a:r>
          </a:p>
        </p:txBody>
      </p:sp>
      <p:sp>
        <p:nvSpPr>
          <p:cNvPr id="18" name="TextBox 17">
            <a:extLst>
              <a:ext uri="{FF2B5EF4-FFF2-40B4-BE49-F238E27FC236}">
                <a16:creationId xmlns:a16="http://schemas.microsoft.com/office/drawing/2014/main" id="{A228CA80-506D-12FE-8ED8-846C11B72CFC}"/>
              </a:ext>
            </a:extLst>
          </p:cNvPr>
          <p:cNvSpPr txBox="1"/>
          <p:nvPr/>
        </p:nvSpPr>
        <p:spPr>
          <a:xfrm>
            <a:off x="5380775" y="5157227"/>
            <a:ext cx="136127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Turnover</a:t>
            </a:r>
          </a:p>
        </p:txBody>
      </p:sp>
      <p:sp>
        <p:nvSpPr>
          <p:cNvPr id="19" name="TextBox 18">
            <a:extLst>
              <a:ext uri="{FF2B5EF4-FFF2-40B4-BE49-F238E27FC236}">
                <a16:creationId xmlns:a16="http://schemas.microsoft.com/office/drawing/2014/main" id="{85928D5B-C902-30AD-D06E-E89CF36FDBAA}"/>
              </a:ext>
            </a:extLst>
          </p:cNvPr>
          <p:cNvSpPr txBox="1"/>
          <p:nvPr/>
        </p:nvSpPr>
        <p:spPr>
          <a:xfrm>
            <a:off x="3794835" y="4778046"/>
            <a:ext cx="1723549"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WFH / RTO</a:t>
            </a:r>
          </a:p>
        </p:txBody>
      </p:sp>
      <p:sp>
        <p:nvSpPr>
          <p:cNvPr id="20" name="TextBox 19">
            <a:extLst>
              <a:ext uri="{FF2B5EF4-FFF2-40B4-BE49-F238E27FC236}">
                <a16:creationId xmlns:a16="http://schemas.microsoft.com/office/drawing/2014/main" id="{EED941A8-F0B3-BCF3-8A5F-0CCA525E4591}"/>
              </a:ext>
            </a:extLst>
          </p:cNvPr>
          <p:cNvSpPr txBox="1"/>
          <p:nvPr/>
        </p:nvSpPr>
        <p:spPr>
          <a:xfrm>
            <a:off x="3391733" y="4271693"/>
            <a:ext cx="1981633"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Job insecurity</a:t>
            </a:r>
          </a:p>
        </p:txBody>
      </p:sp>
      <p:sp>
        <p:nvSpPr>
          <p:cNvPr id="21" name="TextBox 20">
            <a:extLst>
              <a:ext uri="{FF2B5EF4-FFF2-40B4-BE49-F238E27FC236}">
                <a16:creationId xmlns:a16="http://schemas.microsoft.com/office/drawing/2014/main" id="{86F58764-8BFC-2AAE-D150-742AAB8D8C91}"/>
              </a:ext>
            </a:extLst>
          </p:cNvPr>
          <p:cNvSpPr txBox="1"/>
          <p:nvPr/>
        </p:nvSpPr>
        <p:spPr>
          <a:xfrm>
            <a:off x="6673617" y="4770580"/>
            <a:ext cx="1295547"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Adulting</a:t>
            </a:r>
          </a:p>
        </p:txBody>
      </p:sp>
      <p:sp>
        <p:nvSpPr>
          <p:cNvPr id="22" name="TextBox 21">
            <a:extLst>
              <a:ext uri="{FF2B5EF4-FFF2-40B4-BE49-F238E27FC236}">
                <a16:creationId xmlns:a16="http://schemas.microsoft.com/office/drawing/2014/main" id="{889BCE4C-AF66-DBFB-ACCF-2380734C8442}"/>
              </a:ext>
            </a:extLst>
          </p:cNvPr>
          <p:cNvSpPr txBox="1"/>
          <p:nvPr/>
        </p:nvSpPr>
        <p:spPr>
          <a:xfrm>
            <a:off x="4253295" y="3740183"/>
            <a:ext cx="1265090"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Inflation</a:t>
            </a:r>
          </a:p>
        </p:txBody>
      </p:sp>
      <p:sp>
        <p:nvSpPr>
          <p:cNvPr id="2" name="!!Header bar">
            <a:extLst>
              <a:ext uri="{FF2B5EF4-FFF2-40B4-BE49-F238E27FC236}">
                <a16:creationId xmlns:a16="http://schemas.microsoft.com/office/drawing/2014/main" id="{1C1B3A04-F750-0034-FB6E-13D918F2058F}"/>
              </a:ext>
            </a:extLst>
          </p:cNvPr>
          <p:cNvSpPr/>
          <p:nvPr/>
        </p:nvSpPr>
        <p:spPr>
          <a:xfrm>
            <a:off x="0" y="0"/>
            <a:ext cx="12192000" cy="50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8B9FB4D-C2C3-2EB0-453B-EDA709C1F054}"/>
              </a:ext>
            </a:extLst>
          </p:cNvPr>
          <p:cNvSpPr txBox="1"/>
          <p:nvPr/>
        </p:nvSpPr>
        <p:spPr>
          <a:xfrm>
            <a:off x="6123165" y="-31369"/>
            <a:ext cx="6095010" cy="523220"/>
          </a:xfrm>
          <a:prstGeom prst="rect">
            <a:avLst/>
          </a:prstGeom>
          <a:noFill/>
          <a:ln>
            <a:noFill/>
          </a:ln>
        </p:spPr>
        <p:txBody>
          <a:bodyPr wrap="square">
            <a:spAutoFit/>
          </a:bodyPr>
          <a:lstStyle/>
          <a:p>
            <a:pPr algn="ctr"/>
            <a:r>
              <a:rPr lang="en-US" sz="2800" dirty="0">
                <a:solidFill>
                  <a:schemeClr val="bg2"/>
                </a:solidFill>
                <a:latin typeface="Roboto" panose="02000000000000000000" pitchFamily="2" charset="0"/>
                <a:ea typeface="Roboto" panose="02000000000000000000" pitchFamily="2" charset="0"/>
              </a:rPr>
              <a:t>more than just a bad day!</a:t>
            </a:r>
          </a:p>
        </p:txBody>
      </p:sp>
      <p:sp>
        <p:nvSpPr>
          <p:cNvPr id="5" name="!!Title - Burnout">
            <a:extLst>
              <a:ext uri="{FF2B5EF4-FFF2-40B4-BE49-F238E27FC236}">
                <a16:creationId xmlns:a16="http://schemas.microsoft.com/office/drawing/2014/main" id="{5EFC0F82-E8B5-4413-FAD9-87B175385641}"/>
              </a:ext>
            </a:extLst>
          </p:cNvPr>
          <p:cNvSpPr txBox="1"/>
          <p:nvPr/>
        </p:nvSpPr>
        <p:spPr>
          <a:xfrm>
            <a:off x="13830" y="-92924"/>
            <a:ext cx="6095010" cy="646331"/>
          </a:xfrm>
          <a:prstGeom prst="rect">
            <a:avLst/>
          </a:prstGeom>
          <a:noFill/>
          <a:ln>
            <a:noFill/>
          </a:ln>
        </p:spPr>
        <p:txBody>
          <a:bodyPr wrap="square">
            <a:spAutoFit/>
          </a:bodyPr>
          <a:lstStyle/>
          <a:p>
            <a:pPr algn="ctr"/>
            <a:r>
              <a:rPr lang="en-US" sz="3600" dirty="0">
                <a:solidFill>
                  <a:schemeClr val="bg1"/>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46597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8" grpId="0"/>
      <p:bldP spid="19" grpId="0"/>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5"/>
          <a:stretch>
            <a:fillRect/>
          </a:stretch>
        </p:blipFill>
        <p:spPr>
          <a:xfrm rot="4823034">
            <a:off x="10930889" y="6903654"/>
            <a:ext cx="1034142" cy="1334074"/>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9481</TotalTime>
  <Words>2608</Words>
  <Application>Microsoft Office PowerPoint</Application>
  <PresentationFormat>Widescreen</PresentationFormat>
  <Paragraphs>551</Paragraphs>
  <Slides>60</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5</cp:revision>
  <dcterms:created xsi:type="dcterms:W3CDTF">2022-12-07T14:28:07Z</dcterms:created>
  <dcterms:modified xsi:type="dcterms:W3CDTF">2022-12-20T15:14:06Z</dcterms:modified>
</cp:coreProperties>
</file>